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4229" r:id="rId4"/>
    <p:sldMasterId id="2147484742" r:id="rId5"/>
  </p:sldMasterIdLst>
  <p:notesMasterIdLst>
    <p:notesMasterId r:id="rId15"/>
  </p:notesMasterIdLst>
  <p:handoutMasterIdLst>
    <p:handoutMasterId r:id="rId16"/>
  </p:handoutMasterIdLst>
  <p:sldIdLst>
    <p:sldId id="1719" r:id="rId6"/>
    <p:sldId id="1874" r:id="rId7"/>
    <p:sldId id="1875" r:id="rId8"/>
    <p:sldId id="1876" r:id="rId9"/>
    <p:sldId id="1877" r:id="rId10"/>
    <p:sldId id="1886" r:id="rId11"/>
    <p:sldId id="1857" r:id="rId12"/>
    <p:sldId id="1879" r:id="rId13"/>
    <p:sldId id="1887" r:id="rId14"/>
  </p:sldIdLst>
  <p:sldSz cx="12192000" cy="6858000"/>
  <p:notesSz cx="6858000" cy="9144000"/>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521415D9-36F7-43E2-AB2F-B90AF26B5E84}">
      <p14:sectionLst xmlns:p14="http://schemas.microsoft.com/office/powerpoint/2010/main">
        <p14:section name="White Template" id="{A073DAE3-B461-442F-A3D3-6642BD875E45}">
          <p14:sldIdLst>
            <p14:sldId id="1719"/>
            <p14:sldId id="1874"/>
            <p14:sldId id="1875"/>
            <p14:sldId id="1876"/>
            <p14:sldId id="1877"/>
            <p14:sldId id="1886"/>
            <p14:sldId id="1857"/>
            <p14:sldId id="1879"/>
            <p14:sldId id="1887"/>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4" name="Author" initials="A" lastIdx="0"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88F"/>
    <a:srgbClr val="0078D4"/>
    <a:srgbClr val="1A1A1A"/>
    <a:srgbClr val="FFFFFF"/>
    <a:srgbClr val="00BCF2"/>
    <a:srgbClr val="40CDF5"/>
    <a:srgbClr val="40587C"/>
    <a:srgbClr val="00B0E3"/>
    <a:srgbClr val="005291"/>
    <a:srgbClr val="BA68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37BD0C3-EB20-4AD5-B19F-C72EC515270D}" v="2" dt="2021-05-07T22:37:29.68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3864" autoAdjust="0"/>
  </p:normalViewPr>
  <p:slideViewPr>
    <p:cSldViewPr snapToGrid="0">
      <p:cViewPr varScale="1">
        <p:scale>
          <a:sx n="76" d="100"/>
          <a:sy n="76" d="100"/>
        </p:scale>
        <p:origin x="441" y="54"/>
      </p:cViewPr>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notesMaster" Target="notesMasters/notesMaster1.xml"/><Relationship Id="rId23" Type="http://schemas.microsoft.com/office/2018/10/relationships/authors" Target="authors.xml"/><Relationship Id="rId10" Type="http://schemas.openxmlformats.org/officeDocument/2006/relationships/slide" Target="slides/slide5.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60F9EC6-89FF-47E1-8594-1A32E3B45134}" type="datetime8">
              <a:rPr lang="en-US" smtClean="0">
                <a:latin typeface="Segoe UI" pitchFamily="34" charset="0"/>
              </a:rPr>
              <a:t>5/7/2021 3:37 PM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6CE63F-9E7F-4C04-9D0D-FCA25A8E9E86}" type="datetime8">
              <a:rPr lang="en-US" smtClean="0"/>
              <a:t>5/7/2021 3:36 PM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14367" rtl="0" eaLnBrk="1" latinLnBrk="0" hangingPunct="1">
      <a:lnSpc>
        <a:spcPct val="90000"/>
      </a:lnSpc>
      <a:spcAft>
        <a:spcPts val="333"/>
      </a:spcAft>
      <a:defRPr sz="882" kern="1200">
        <a:solidFill>
          <a:schemeClr val="tx1"/>
        </a:solidFill>
        <a:latin typeface="Segoe UI Light" pitchFamily="34" charset="0"/>
        <a:ea typeface="+mn-ea"/>
        <a:cs typeface="+mn-cs"/>
      </a:defRPr>
    </a:lvl1pPr>
    <a:lvl2pPr marL="212982" indent="-105829"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2pPr>
    <a:lvl3pPr marL="328071"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3pPr>
    <a:lvl4pPr marL="482848" indent="-146838"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4pPr>
    <a:lvl5pPr marL="615134"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Adjust the cover title for either AZ-900T01 or AZ-900T00. </a:t>
            </a:r>
          </a:p>
          <a:p>
            <a:endParaRPr lang="en-US" dirty="0"/>
          </a:p>
          <a:p>
            <a:r>
              <a:rPr lang="en-US" dirty="0"/>
              <a:t>This content in SkillPipe is now aligned with the content in Learn. The notes section of the PPT will call out any free Learn sandbox exercises available and provide direct links that can be shared with students (if they are not following along in Learn).</a:t>
            </a:r>
          </a:p>
          <a:p>
            <a:endParaRPr lang="en-US" dirty="0"/>
          </a:p>
          <a:p>
            <a:r>
              <a:rPr lang="en-US" dirty="0"/>
              <a:t>Learn learning path - Describe Azure cloud concepts  </a:t>
            </a:r>
            <a:r>
              <a:rPr lang="en-US" sz="1800" b="0" dirty="0">
                <a:solidFill>
                  <a:srgbClr val="2061BC"/>
                </a:solidFill>
                <a:effectLst/>
                <a:latin typeface="Segoe UI" panose="020B0502040204020203" pitchFamily="34" charset="0"/>
                <a:ea typeface="Segoe UI" panose="020B0502040204020203" pitchFamily="34" charset="0"/>
                <a:cs typeface="Segoe UI (Body)"/>
              </a:rPr>
              <a:t>https://docs.microsoft.com/en-us/learn/paths/az-900-describe-cloud-concepts/ </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619146B-24F9-441E-A368-DB3B5A84C1D4}"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20803959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5/7/2021 3:36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a:p>
        </p:txBody>
      </p:sp>
    </p:spTree>
    <p:extLst>
      <p:ext uri="{BB962C8B-B14F-4D97-AF65-F5344CB8AC3E}">
        <p14:creationId xmlns:p14="http://schemas.microsoft.com/office/powerpoint/2010/main" val="34799126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t>Point out that some study outside the class may be required to ensure you can pass the exam. </a:t>
            </a:r>
          </a:p>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t>AZ-900 Certification Areas - </a:t>
            </a:r>
            <a:r>
              <a:rPr lang="en-IE" sz="882" u="sng" kern="1200" dirty="0">
                <a:solidFill>
                  <a:schemeClr val="tx1"/>
                </a:solidFill>
                <a:effectLst/>
                <a:latin typeface="Segoe UI Light" pitchFamily="34" charset="0"/>
                <a:ea typeface="+mn-ea"/>
                <a:cs typeface="+mn-cs"/>
              </a:rPr>
              <a:t>https://www.microsoft.com/en-us/learning/exam-az-900.aspx. </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IE" sz="882" u="sng" kern="1200" dirty="0">
              <a:solidFill>
                <a:schemeClr val="tx1"/>
              </a:solidFill>
              <a:effectLst/>
              <a:latin typeface="Segoe UI Light" pitchFamily="34" charset="0"/>
              <a:ea typeface="+mn-ea"/>
              <a:cs typeface="+mn-cs"/>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sz="882" u="none" kern="1200" dirty="0">
                <a:solidFill>
                  <a:schemeClr val="tx1"/>
                </a:solidFill>
                <a:effectLst/>
                <a:latin typeface="Segoe UI Light" pitchFamily="34" charset="0"/>
                <a:ea typeface="+mn-ea"/>
                <a:cs typeface="+mn-cs"/>
              </a:rPr>
              <a:t>Learn and SkillPipe content order note:</a:t>
            </a:r>
            <a:r>
              <a:rPr lang="en-IE" sz="882" u="none" kern="1200" dirty="0">
                <a:solidFill>
                  <a:schemeClr val="tx1"/>
                </a:solidFill>
                <a:effectLst/>
                <a:latin typeface="Segoe UI Light" pitchFamily="34" charset="0"/>
                <a:ea typeface="+mn-ea"/>
                <a:cs typeface="+mn-cs"/>
              </a:rPr>
              <a:t> </a:t>
            </a:r>
          </a:p>
          <a:p>
            <a:pPr marL="0" marR="0" lvl="0" indent="0" algn="l" defTabSz="914367" rtl="0" eaLnBrk="1" fontAlgn="auto" latinLnBrk="0" hangingPunct="1">
              <a:lnSpc>
                <a:spcPct val="90000"/>
              </a:lnSpc>
              <a:spcBef>
                <a:spcPts val="0"/>
              </a:spcBef>
              <a:spcAft>
                <a:spcPts val="333"/>
              </a:spcAft>
              <a:buClrTx/>
              <a:buSzTx/>
              <a:buFontTx/>
              <a:buNone/>
              <a:tabLst/>
              <a:defRPr/>
            </a:pPr>
            <a:r>
              <a:rPr lang="en-IE" sz="882" u="none" kern="1200" dirty="0">
                <a:solidFill>
                  <a:schemeClr val="tx1"/>
                </a:solidFill>
                <a:effectLst/>
                <a:latin typeface="Segoe UI Light" pitchFamily="34" charset="0"/>
                <a:ea typeface="+mn-ea"/>
                <a:cs typeface="+mn-cs"/>
              </a:rPr>
              <a:t>This content is covered in the first unit of the Introduction to Azure Fundamentals</a:t>
            </a:r>
          </a:p>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t>https://docs.microsoft.com/en-us/learn/modules/intro-to-azure-fundamentals/introduction </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u="none"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5/7/2021 3:36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8</a:t>
            </a:fld>
            <a:endParaRPr lang="en-US"/>
          </a:p>
        </p:txBody>
      </p:sp>
    </p:spTree>
    <p:extLst>
      <p:ext uri="{BB962C8B-B14F-4D97-AF65-F5344CB8AC3E}">
        <p14:creationId xmlns:p14="http://schemas.microsoft.com/office/powerpoint/2010/main" val="23880833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specific to the 2-day version where the students do the walk-throughs. Edit the slide to remove one of the two descriptions.  If the student has an Azure Pass, or is using an Azure Subscription – keep the Azure Pass text.  If the student will be doing labs in the free MS Learn Sandbox – keep the Sandbox text.</a:t>
            </a:r>
          </a:p>
          <a:p>
            <a:endParaRPr lang="en-US" dirty="0"/>
          </a:p>
          <a:p>
            <a:r>
              <a:rPr lang="en-US" dirty="0"/>
              <a:t>There will be links to the Learn exercises in </a:t>
            </a:r>
            <a:r>
              <a:rPr lang="en-US"/>
              <a:t>the corresponding slides.</a:t>
            </a:r>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
          </p:nvPr>
        </p:nvSpPr>
        <p:spPr/>
        <p:txBody>
          <a:bodyPr/>
          <a:lstStyle/>
          <a:p>
            <a:fld id="{386CE63F-9E7F-4C04-9D0D-FCA25A8E9E86}" type="datetime8">
              <a:rPr lang="en-US" smtClean="0"/>
              <a:t>5/7/2021 3:36 PM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310805470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quare photo 2">
    <p:spTree>
      <p:nvGrpSpPr>
        <p:cNvPr id="1" name=""/>
        <p:cNvGrpSpPr/>
        <p:nvPr/>
      </p:nvGrpSpPr>
      <p:grpSpPr>
        <a:xfrm>
          <a:off x="0" y="0"/>
          <a:ext cx="0" cy="0"/>
          <a:chOff x="0" y="0"/>
          <a:chExt cx="0" cy="0"/>
        </a:xfrm>
      </p:grpSpPr>
      <p:pic>
        <p:nvPicPr>
          <p:cNvPr id="7" name="MS logo gray - EMF" descr="Microsoft logo, gray text version">
            <a:extLst>
              <a:ext uri="{FF2B5EF4-FFF2-40B4-BE49-F238E27FC236}">
                <a16:creationId xmlns:a16="http://schemas.microsoft.com/office/drawing/2014/main" id="{DDC08157-A48C-4ACA-A5BB-EE2A866E103C}"/>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sp>
        <p:nvSpPr>
          <p:cNvPr id="8" name="Rectangle 7">
            <a:extLst>
              <a:ext uri="{FF2B5EF4-FFF2-40B4-BE49-F238E27FC236}">
                <a16:creationId xmlns:a16="http://schemas.microsoft.com/office/drawing/2014/main" id="{9D026004-6E63-4034-A1B0-34BE8CEF3D76}"/>
              </a:ext>
            </a:extLst>
          </p:cNvPr>
          <p:cNvSpPr/>
          <p:nvPr userDrawn="1"/>
        </p:nvSpPr>
        <p:spPr bwMode="auto">
          <a:xfrm>
            <a:off x="5334000" y="0"/>
            <a:ext cx="6858000" cy="6858000"/>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00240D"/>
              </a:solidFill>
              <a:ea typeface="Segoe UI" pitchFamily="34" charset="0"/>
              <a:cs typeface="Segoe UI" pitchFamily="34" charset="0"/>
            </a:endParaRPr>
          </a:p>
        </p:txBody>
      </p:sp>
      <p:pic>
        <p:nvPicPr>
          <p:cNvPr id="12" name="Picture 11">
            <a:extLst>
              <a:ext uri="{FF2B5EF4-FFF2-40B4-BE49-F238E27FC236}">
                <a16:creationId xmlns:a16="http://schemas.microsoft.com/office/drawing/2014/main" id="{5FC1A9B4-AD16-4E53-919C-38204BAF9E3C}"/>
              </a:ext>
            </a:extLst>
          </p:cNvPr>
          <p:cNvPicPr>
            <a:picLocks noChangeAspect="1"/>
          </p:cNvPicPr>
          <p:nvPr userDrawn="1"/>
        </p:nvPicPr>
        <p:blipFill>
          <a:blip r:embed="rId3"/>
          <a:stretch>
            <a:fillRect/>
          </a:stretch>
        </p:blipFill>
        <p:spPr>
          <a:xfrm>
            <a:off x="6250758" y="800100"/>
            <a:ext cx="5024485" cy="5257800"/>
          </a:xfrm>
          <a:prstGeom prst="rect">
            <a:avLst/>
          </a:prstGeom>
        </p:spPr>
      </p:pic>
    </p:spTree>
    <p:extLst>
      <p:ext uri="{BB962C8B-B14F-4D97-AF65-F5344CB8AC3E}">
        <p14:creationId xmlns:p14="http://schemas.microsoft.com/office/powerpoint/2010/main" val="1605435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userDrawn="1">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bg1"/>
        </a:solidFill>
        <a:effectLst/>
      </p:bgPr>
    </p:bg>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4A36DC34-EED6-8F49-8473-3802F6C2A3D1}"/>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800" strike="noStrike" spc="-49" baseline="0">
                <a:solidFill>
                  <a:schemeClr val="tx2"/>
                </a:solidFill>
              </a:defRPr>
            </a:lvl1pPr>
          </a:lstStyle>
          <a:p>
            <a:r>
              <a:rPr lang="en-US" dirty="0">
                <a:solidFill>
                  <a:schemeClr val="tx1"/>
                </a:solidFill>
              </a:rPr>
              <a:t>Microsoft Security title</a:t>
            </a:r>
            <a:endParaRPr lang="en-US" dirty="0"/>
          </a:p>
        </p:txBody>
      </p:sp>
      <p:sp>
        <p:nvSpPr>
          <p:cNvPr id="14" name="Text Placeholder 10">
            <a:extLst>
              <a:ext uri="{FF2B5EF4-FFF2-40B4-BE49-F238E27FC236}">
                <a16:creationId xmlns:a16="http://schemas.microsoft.com/office/drawing/2014/main" id="{2E500E80-DD0C-EF4F-BB7D-03960A098E1F}"/>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82FAE6D0-0992-4139-9359-5135BCE47E11}"/>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50DC78AD-4336-4E8D-8F70-4C35FEF409C7}"/>
              </a:ext>
            </a:extLst>
          </p:cNvPr>
          <p:cNvPicPr>
            <a:picLocks noChangeAspect="1"/>
          </p:cNvPicPr>
          <p:nvPr/>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367233201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Slide with blue background">
    <p:bg>
      <p:bgPr>
        <a:solidFill>
          <a:schemeClr val="tx2"/>
        </a:solid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FDD3BB94-DC99-244C-91E3-A9764AF2671E}"/>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800" strike="noStrike" spc="-49" baseline="0">
                <a:solidFill>
                  <a:schemeClr val="bg1"/>
                </a:solidFill>
              </a:defRPr>
            </a:lvl1pPr>
          </a:lstStyle>
          <a:p>
            <a:r>
              <a:rPr lang="en-US" dirty="0"/>
              <a:t>Microsoft 365 title</a:t>
            </a:r>
          </a:p>
        </p:txBody>
      </p:sp>
      <p:sp>
        <p:nvSpPr>
          <p:cNvPr id="16" name="Text Placeholder 10">
            <a:extLst>
              <a:ext uri="{FF2B5EF4-FFF2-40B4-BE49-F238E27FC236}">
                <a16:creationId xmlns:a16="http://schemas.microsoft.com/office/drawing/2014/main" id="{63FCEA3C-C822-5A4A-9561-695239EA77C3}"/>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chemeClr val="bg1"/>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sp>
        <p:nvSpPr>
          <p:cNvPr id="2" name="Footer Placeholder 1">
            <a:extLst>
              <a:ext uri="{FF2B5EF4-FFF2-40B4-BE49-F238E27FC236}">
                <a16:creationId xmlns:a16="http://schemas.microsoft.com/office/drawing/2014/main" id="{DE984AF9-42B3-4123-927E-CEC8570AFE35}"/>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solidFill>
                  <a:schemeClr val="bg1"/>
                </a:solidFill>
              </a:rPr>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0AF2B48A-0CD5-4E5D-BBFC-0FF17E42D728}"/>
              </a:ext>
            </a:extLst>
          </p:cNvPr>
          <p:cNvPicPr>
            <a:picLocks noChangeAspect="1"/>
          </p:cNvPicPr>
          <p:nvPr/>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338911276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Title slide with graphic 1">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D09A9D1-6212-8B49-96D7-B3E9D17D4BAB}"/>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rgbClr val="000000"/>
                </a:solidFill>
              </a:defRPr>
            </a:lvl1pPr>
          </a:lstStyle>
          <a:p>
            <a:r>
              <a:rPr lang="en-US" dirty="0"/>
              <a:t>Azure presentation</a:t>
            </a:r>
            <a:br>
              <a:rPr lang="en-US" dirty="0"/>
            </a:br>
            <a:r>
              <a:rPr lang="en-US" dirty="0"/>
              <a:t>title or event name</a:t>
            </a:r>
          </a:p>
        </p:txBody>
      </p:sp>
      <p:sp>
        <p:nvSpPr>
          <p:cNvPr id="9" name="Text Placeholder 10">
            <a:extLst>
              <a:ext uri="{FF2B5EF4-FFF2-40B4-BE49-F238E27FC236}">
                <a16:creationId xmlns:a16="http://schemas.microsoft.com/office/drawing/2014/main" id="{0881A9F1-B3A4-0742-8DAD-18EC8A78C522}"/>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7" name="Footer Placeholder 1">
            <a:extLst>
              <a:ext uri="{FF2B5EF4-FFF2-40B4-BE49-F238E27FC236}">
                <a16:creationId xmlns:a16="http://schemas.microsoft.com/office/drawing/2014/main" id="{1B6BA0D2-3614-405C-8BB6-C5242154BADB}"/>
              </a:ext>
            </a:extLst>
          </p:cNvPr>
          <p:cNvSpPr txBox="1">
            <a:spLocks/>
          </p:cNvSpPr>
          <p:nvPr/>
        </p:nvSpPr>
        <p:spPr>
          <a:xfrm>
            <a:off x="442466"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r>
              <a:rPr lang="en-US" dirty="0"/>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DA65376C-9C1C-452A-9C27-75EE7927ABA8}"/>
              </a:ext>
            </a:extLst>
          </p:cNvPr>
          <p:cNvPicPr>
            <a:picLocks noChangeAspect="1"/>
          </p:cNvPicPr>
          <p:nvPr/>
        </p:nvPicPr>
        <p:blipFill>
          <a:blip r:embed="rId2"/>
          <a:stretch>
            <a:fillRect/>
          </a:stretch>
        </p:blipFill>
        <p:spPr>
          <a:xfrm>
            <a:off x="136885" y="159691"/>
            <a:ext cx="2635247" cy="871753"/>
          </a:xfrm>
          <a:prstGeom prst="rect">
            <a:avLst/>
          </a:prstGeom>
        </p:spPr>
      </p:pic>
      <p:pic>
        <p:nvPicPr>
          <p:cNvPr id="4" name="Picture 3">
            <a:extLst>
              <a:ext uri="{FF2B5EF4-FFF2-40B4-BE49-F238E27FC236}">
                <a16:creationId xmlns:a16="http://schemas.microsoft.com/office/drawing/2014/main" id="{C4B6689F-D3DF-4DE9-BFA0-0A8E724877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57617" y="0"/>
            <a:ext cx="5973790" cy="6858000"/>
          </a:xfrm>
          <a:prstGeom prst="rect">
            <a:avLst/>
          </a:prstGeom>
        </p:spPr>
      </p:pic>
    </p:spTree>
    <p:extLst>
      <p:ext uri="{BB962C8B-B14F-4D97-AF65-F5344CB8AC3E}">
        <p14:creationId xmlns:p14="http://schemas.microsoft.com/office/powerpoint/2010/main" val="4118198574"/>
      </p:ext>
    </p:extLst>
  </p:cSld>
  <p:clrMapOvr>
    <a:masterClrMapping/>
  </p:clrMapOvr>
  <p:transition>
    <p:fade/>
  </p:transition>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lide with graphic 2">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chemeClr val="tx1"/>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C579B1D0-8CEE-4E42-8540-F752DBF0F648}"/>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
        <p:nvSpPr>
          <p:cNvPr id="13" name="Oval 12">
            <a:extLst>
              <a:ext uri="{FF2B5EF4-FFF2-40B4-BE49-F238E27FC236}">
                <a16:creationId xmlns:a16="http://schemas.microsoft.com/office/drawing/2014/main" id="{0C62E602-B038-4AA6-A699-B469CFE1AD96}"/>
              </a:ext>
              <a:ext uri="{C183D7F6-B498-43B3-948B-1728B52AA6E4}">
                <adec:decorative xmlns:adec="http://schemas.microsoft.com/office/drawing/2017/decorative" val="1"/>
              </a:ext>
            </a:extLst>
          </p:cNvPr>
          <p:cNvSpPr/>
          <p:nvPr/>
        </p:nvSpPr>
        <p:spPr bwMode="auto">
          <a:xfrm>
            <a:off x="6383137" y="589416"/>
            <a:ext cx="5671978" cy="5679168"/>
          </a:xfrm>
          <a:prstGeom prst="ellipse">
            <a:avLst/>
          </a:prstGeom>
          <a:noFill/>
          <a:ln w="190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4" name="Picture 3" descr="A picture containing drawing&#10;&#10;Description automatically generated">
            <a:extLst>
              <a:ext uri="{FF2B5EF4-FFF2-40B4-BE49-F238E27FC236}">
                <a16:creationId xmlns:a16="http://schemas.microsoft.com/office/drawing/2014/main" id="{57D6331F-1A15-46AA-A57A-300CC97487E4}"/>
              </a:ext>
            </a:extLst>
          </p:cNvPr>
          <p:cNvPicPr>
            <a:picLocks noChangeAspect="1"/>
          </p:cNvPicPr>
          <p:nvPr/>
        </p:nvPicPr>
        <p:blipFill>
          <a:blip r:embed="rId2"/>
          <a:stretch>
            <a:fillRect/>
          </a:stretch>
        </p:blipFill>
        <p:spPr>
          <a:xfrm>
            <a:off x="136885" y="159691"/>
            <a:ext cx="2635247" cy="871753"/>
          </a:xfrm>
          <a:prstGeom prst="rect">
            <a:avLst/>
          </a:prstGeom>
        </p:spPr>
      </p:pic>
      <p:grpSp>
        <p:nvGrpSpPr>
          <p:cNvPr id="37" name="Group 36">
            <a:extLst>
              <a:ext uri="{FF2B5EF4-FFF2-40B4-BE49-F238E27FC236}">
                <a16:creationId xmlns:a16="http://schemas.microsoft.com/office/drawing/2014/main" id="{695F69F3-6C65-4C67-BE9F-99EE13ECA942}"/>
              </a:ext>
            </a:extLst>
          </p:cNvPr>
          <p:cNvGrpSpPr/>
          <p:nvPr/>
        </p:nvGrpSpPr>
        <p:grpSpPr>
          <a:xfrm>
            <a:off x="6600946" y="859776"/>
            <a:ext cx="5148588" cy="5138447"/>
            <a:chOff x="6600946" y="859776"/>
            <a:chExt cx="5148588" cy="5138447"/>
          </a:xfrm>
        </p:grpSpPr>
        <p:grpSp>
          <p:nvGrpSpPr>
            <p:cNvPr id="38" name="Graphic 1">
              <a:extLst>
                <a:ext uri="{FF2B5EF4-FFF2-40B4-BE49-F238E27FC236}">
                  <a16:creationId xmlns:a16="http://schemas.microsoft.com/office/drawing/2014/main" id="{BC070748-6768-4FC2-A431-E43A99B45D24}"/>
                </a:ext>
              </a:extLst>
            </p:cNvPr>
            <p:cNvGrpSpPr/>
            <p:nvPr/>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48" name="Freeform: Shape 47">
                <a:extLst>
                  <a:ext uri="{FF2B5EF4-FFF2-40B4-BE49-F238E27FC236}">
                    <a16:creationId xmlns:a16="http://schemas.microsoft.com/office/drawing/2014/main" id="{04C016FB-6079-433E-86F5-11870BD5A617}"/>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49" name="Freeform: Shape 48">
                <a:extLst>
                  <a:ext uri="{FF2B5EF4-FFF2-40B4-BE49-F238E27FC236}">
                    <a16:creationId xmlns:a16="http://schemas.microsoft.com/office/drawing/2014/main" id="{54102133-5E8C-4CB3-AC62-D09FC824D203}"/>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50" name="Freeform: Shape 49">
                <a:extLst>
                  <a:ext uri="{FF2B5EF4-FFF2-40B4-BE49-F238E27FC236}">
                    <a16:creationId xmlns:a16="http://schemas.microsoft.com/office/drawing/2014/main" id="{0BCE9930-CFBB-4646-901A-120648FA1B9E}"/>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51" name="Freeform: Shape 50">
                <a:extLst>
                  <a:ext uri="{FF2B5EF4-FFF2-40B4-BE49-F238E27FC236}">
                    <a16:creationId xmlns:a16="http://schemas.microsoft.com/office/drawing/2014/main" id="{8C60FDBA-7C23-4806-88B5-29E31C6583DC}"/>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52" name="Freeform: Shape 51">
                <a:extLst>
                  <a:ext uri="{FF2B5EF4-FFF2-40B4-BE49-F238E27FC236}">
                    <a16:creationId xmlns:a16="http://schemas.microsoft.com/office/drawing/2014/main" id="{7DC83954-308D-4CAC-ADE0-92CE37FA6207}"/>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53" name="Freeform: Shape 52">
                <a:extLst>
                  <a:ext uri="{FF2B5EF4-FFF2-40B4-BE49-F238E27FC236}">
                    <a16:creationId xmlns:a16="http://schemas.microsoft.com/office/drawing/2014/main" id="{85339DC7-664E-4BEF-85FE-D1109A719B7E}"/>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54" name="Freeform: Shape 53">
                <a:extLst>
                  <a:ext uri="{FF2B5EF4-FFF2-40B4-BE49-F238E27FC236}">
                    <a16:creationId xmlns:a16="http://schemas.microsoft.com/office/drawing/2014/main" id="{DED6E3EF-BEB2-400D-A55F-8F548AA8A3C2}"/>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55" name="Freeform: Shape 54">
                <a:extLst>
                  <a:ext uri="{FF2B5EF4-FFF2-40B4-BE49-F238E27FC236}">
                    <a16:creationId xmlns:a16="http://schemas.microsoft.com/office/drawing/2014/main" id="{4056E671-564E-4828-B12C-3873C15097FD}"/>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56" name="Freeform: Shape 55">
                <a:extLst>
                  <a:ext uri="{FF2B5EF4-FFF2-40B4-BE49-F238E27FC236}">
                    <a16:creationId xmlns:a16="http://schemas.microsoft.com/office/drawing/2014/main" id="{CE2375AC-EE5D-462B-8769-A875F92C6D3F}"/>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57" name="Freeform: Shape 56">
                <a:extLst>
                  <a:ext uri="{FF2B5EF4-FFF2-40B4-BE49-F238E27FC236}">
                    <a16:creationId xmlns:a16="http://schemas.microsoft.com/office/drawing/2014/main" id="{5543C42A-4AA4-4EE3-9D6A-20D705974B93}"/>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58" name="Freeform: Shape 57">
                <a:extLst>
                  <a:ext uri="{FF2B5EF4-FFF2-40B4-BE49-F238E27FC236}">
                    <a16:creationId xmlns:a16="http://schemas.microsoft.com/office/drawing/2014/main" id="{5A06D381-5E3A-45E2-943A-D8A9CD6DDB02}"/>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59" name="Freeform: Shape 58">
                <a:extLst>
                  <a:ext uri="{FF2B5EF4-FFF2-40B4-BE49-F238E27FC236}">
                    <a16:creationId xmlns:a16="http://schemas.microsoft.com/office/drawing/2014/main" id="{6A50715D-06C2-4A50-B805-7C779755D7AD}"/>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60" name="Freeform: Shape 59">
                <a:extLst>
                  <a:ext uri="{FF2B5EF4-FFF2-40B4-BE49-F238E27FC236}">
                    <a16:creationId xmlns:a16="http://schemas.microsoft.com/office/drawing/2014/main" id="{76CB3FBA-91B0-4DCE-AC92-F9A18FF4D65A}"/>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61" name="Freeform: Shape 60">
                <a:extLst>
                  <a:ext uri="{FF2B5EF4-FFF2-40B4-BE49-F238E27FC236}">
                    <a16:creationId xmlns:a16="http://schemas.microsoft.com/office/drawing/2014/main" id="{22045ED4-534F-4B15-8795-D2C7547978FE}"/>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62" name="Freeform: Shape 61">
                <a:extLst>
                  <a:ext uri="{FF2B5EF4-FFF2-40B4-BE49-F238E27FC236}">
                    <a16:creationId xmlns:a16="http://schemas.microsoft.com/office/drawing/2014/main" id="{FEE68F87-0B6B-4885-866B-61423AE3724E}"/>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63" name="Freeform: Shape 62">
                <a:extLst>
                  <a:ext uri="{FF2B5EF4-FFF2-40B4-BE49-F238E27FC236}">
                    <a16:creationId xmlns:a16="http://schemas.microsoft.com/office/drawing/2014/main" id="{E99B4F58-0E6C-41DE-99A2-C3FCE7F11DB0}"/>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64" name="Freeform: Shape 63">
                <a:extLst>
                  <a:ext uri="{FF2B5EF4-FFF2-40B4-BE49-F238E27FC236}">
                    <a16:creationId xmlns:a16="http://schemas.microsoft.com/office/drawing/2014/main" id="{98213603-4044-4EDC-B3E0-CE20E3EE9BC2}"/>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65" name="Freeform: Shape 64">
                <a:extLst>
                  <a:ext uri="{FF2B5EF4-FFF2-40B4-BE49-F238E27FC236}">
                    <a16:creationId xmlns:a16="http://schemas.microsoft.com/office/drawing/2014/main" id="{DB035EF0-F3DA-4581-9198-447F52894F88}"/>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66" name="Freeform: Shape 65">
                <a:extLst>
                  <a:ext uri="{FF2B5EF4-FFF2-40B4-BE49-F238E27FC236}">
                    <a16:creationId xmlns:a16="http://schemas.microsoft.com/office/drawing/2014/main" id="{41AE2AF0-7DD9-443B-8718-D31F62D3CF64}"/>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67" name="Freeform: Shape 66">
                <a:extLst>
                  <a:ext uri="{FF2B5EF4-FFF2-40B4-BE49-F238E27FC236}">
                    <a16:creationId xmlns:a16="http://schemas.microsoft.com/office/drawing/2014/main" id="{1CB79995-5784-46B8-8607-92B5827FD726}"/>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68" name="Freeform: Shape 67">
                <a:extLst>
                  <a:ext uri="{FF2B5EF4-FFF2-40B4-BE49-F238E27FC236}">
                    <a16:creationId xmlns:a16="http://schemas.microsoft.com/office/drawing/2014/main" id="{C2CD6B3F-A5CA-4C9E-A462-6CF2EE2A5719}"/>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69" name="Freeform: Shape 68">
                <a:extLst>
                  <a:ext uri="{FF2B5EF4-FFF2-40B4-BE49-F238E27FC236}">
                    <a16:creationId xmlns:a16="http://schemas.microsoft.com/office/drawing/2014/main" id="{078CAE18-6328-4577-A1E2-68D4E723AA5D}"/>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70" name="Freeform: Shape 69">
                <a:extLst>
                  <a:ext uri="{FF2B5EF4-FFF2-40B4-BE49-F238E27FC236}">
                    <a16:creationId xmlns:a16="http://schemas.microsoft.com/office/drawing/2014/main" id="{EBA2E409-2F87-44E1-BDE0-C3F0C5F0EE68}"/>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71" name="Freeform: Shape 70">
                <a:extLst>
                  <a:ext uri="{FF2B5EF4-FFF2-40B4-BE49-F238E27FC236}">
                    <a16:creationId xmlns:a16="http://schemas.microsoft.com/office/drawing/2014/main" id="{4B3569C1-CDDE-4300-A777-F5A88095235D}"/>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
          <p:nvSpPr>
            <p:cNvPr id="39" name="Oval 38">
              <a:extLst>
                <a:ext uri="{FF2B5EF4-FFF2-40B4-BE49-F238E27FC236}">
                  <a16:creationId xmlns:a16="http://schemas.microsoft.com/office/drawing/2014/main" id="{9AE111FB-FF99-4626-BF15-A4F33CA3E1B5}"/>
                </a:ext>
              </a:extLst>
            </p:cNvPr>
            <p:cNvSpPr/>
            <p:nvPr userDrawn="1"/>
          </p:nvSpPr>
          <p:spPr bwMode="auto">
            <a:xfrm>
              <a:off x="7282905" y="3548967"/>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0" name="Oval 39">
              <a:extLst>
                <a:ext uri="{FF2B5EF4-FFF2-40B4-BE49-F238E27FC236}">
                  <a16:creationId xmlns:a16="http://schemas.microsoft.com/office/drawing/2014/main" id="{EEBF4D1F-7718-4CBE-B978-16FFCC2E3239}"/>
                </a:ext>
              </a:extLst>
            </p:cNvPr>
            <p:cNvSpPr/>
            <p:nvPr userDrawn="1"/>
          </p:nvSpPr>
          <p:spPr bwMode="auto">
            <a:xfrm>
              <a:off x="10896617" y="2909240"/>
              <a:ext cx="124272" cy="12429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1" name="Oval 40">
              <a:extLst>
                <a:ext uri="{FF2B5EF4-FFF2-40B4-BE49-F238E27FC236}">
                  <a16:creationId xmlns:a16="http://schemas.microsoft.com/office/drawing/2014/main" id="{59426D11-A3B4-4FDE-8641-D925588DAB39}"/>
                </a:ext>
              </a:extLst>
            </p:cNvPr>
            <p:cNvSpPr/>
            <p:nvPr userDrawn="1"/>
          </p:nvSpPr>
          <p:spPr bwMode="auto">
            <a:xfrm>
              <a:off x="9437993" y="5187887"/>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2" name="Oval 41">
              <a:extLst>
                <a:ext uri="{FF2B5EF4-FFF2-40B4-BE49-F238E27FC236}">
                  <a16:creationId xmlns:a16="http://schemas.microsoft.com/office/drawing/2014/main" id="{57EDB010-9BE7-4344-984B-7453B4FF8307}"/>
                </a:ext>
              </a:extLst>
            </p:cNvPr>
            <p:cNvSpPr/>
            <p:nvPr userDrawn="1"/>
          </p:nvSpPr>
          <p:spPr bwMode="auto">
            <a:xfrm>
              <a:off x="9087616" y="1541433"/>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3" name="Oval 42">
              <a:extLst>
                <a:ext uri="{FF2B5EF4-FFF2-40B4-BE49-F238E27FC236}">
                  <a16:creationId xmlns:a16="http://schemas.microsoft.com/office/drawing/2014/main" id="{786CA2CE-9797-4C92-9057-B3C8D9338727}"/>
                </a:ext>
              </a:extLst>
            </p:cNvPr>
            <p:cNvSpPr/>
            <p:nvPr userDrawn="1"/>
          </p:nvSpPr>
          <p:spPr bwMode="auto">
            <a:xfrm>
              <a:off x="9052314" y="3314275"/>
              <a:ext cx="229418" cy="22945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4" name="Oval 43">
              <a:extLst>
                <a:ext uri="{FF2B5EF4-FFF2-40B4-BE49-F238E27FC236}">
                  <a16:creationId xmlns:a16="http://schemas.microsoft.com/office/drawing/2014/main" id="{F9A1662E-1481-432B-8DC4-FF834AA60F57}"/>
                </a:ext>
              </a:extLst>
            </p:cNvPr>
            <p:cNvSpPr/>
            <p:nvPr userDrawn="1"/>
          </p:nvSpPr>
          <p:spPr bwMode="auto">
            <a:xfrm>
              <a:off x="9104887" y="2889394"/>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5" name="Oval 44">
              <a:extLst>
                <a:ext uri="{FF2B5EF4-FFF2-40B4-BE49-F238E27FC236}">
                  <a16:creationId xmlns:a16="http://schemas.microsoft.com/office/drawing/2014/main" id="{715F718A-84C5-42DA-9B9C-64E200753714}"/>
                </a:ext>
              </a:extLst>
            </p:cNvPr>
            <p:cNvSpPr/>
            <p:nvPr userDrawn="1"/>
          </p:nvSpPr>
          <p:spPr bwMode="auto">
            <a:xfrm>
              <a:off x="9104887" y="3844315"/>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6" name="Oval 45">
              <a:extLst>
                <a:ext uri="{FF2B5EF4-FFF2-40B4-BE49-F238E27FC236}">
                  <a16:creationId xmlns:a16="http://schemas.microsoft.com/office/drawing/2014/main" id="{48AC1770-CB0D-4E0F-BBE4-41A23A7256AC}"/>
                </a:ext>
              </a:extLst>
            </p:cNvPr>
            <p:cNvSpPr/>
            <p:nvPr userDrawn="1"/>
          </p:nvSpPr>
          <p:spPr bwMode="auto">
            <a:xfrm rot="16200000">
              <a:off x="8628699"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7" name="Oval 46">
              <a:extLst>
                <a:ext uri="{FF2B5EF4-FFF2-40B4-BE49-F238E27FC236}">
                  <a16:creationId xmlns:a16="http://schemas.microsoft.com/office/drawing/2014/main" id="{4DE4736B-6655-4B31-833F-1C130B67E3D0}"/>
                </a:ext>
              </a:extLst>
            </p:cNvPr>
            <p:cNvSpPr/>
            <p:nvPr userDrawn="1"/>
          </p:nvSpPr>
          <p:spPr bwMode="auto">
            <a:xfrm rot="16200000">
              <a:off x="9583486"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111171486"/>
      </p:ext>
    </p:extLst>
  </p:cSld>
  <p:clrMapOvr>
    <a:masterClrMapping/>
  </p:clrMapOvr>
  <p:transition>
    <p:fade/>
  </p:transition>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slide with graphic 3">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chemeClr val="tx1"/>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C579B1D0-8CEE-4E42-8540-F752DBF0F648}"/>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pic>
        <p:nvPicPr>
          <p:cNvPr id="4" name="Picture 3" descr="A picture containing drawing&#10;&#10;Description automatically generated">
            <a:extLst>
              <a:ext uri="{FF2B5EF4-FFF2-40B4-BE49-F238E27FC236}">
                <a16:creationId xmlns:a16="http://schemas.microsoft.com/office/drawing/2014/main" id="{57D6331F-1A15-46AA-A57A-300CC97487E4}"/>
              </a:ext>
            </a:extLst>
          </p:cNvPr>
          <p:cNvPicPr>
            <a:picLocks noChangeAspect="1"/>
          </p:cNvPicPr>
          <p:nvPr/>
        </p:nvPicPr>
        <p:blipFill>
          <a:blip r:embed="rId2"/>
          <a:stretch>
            <a:fillRect/>
          </a:stretch>
        </p:blipFill>
        <p:spPr>
          <a:xfrm>
            <a:off x="136885" y="159691"/>
            <a:ext cx="2635247" cy="871753"/>
          </a:xfrm>
          <a:prstGeom prst="rect">
            <a:avLst/>
          </a:prstGeom>
        </p:spPr>
      </p:pic>
      <p:sp>
        <p:nvSpPr>
          <p:cNvPr id="72" name="Rectangle 71">
            <a:extLst>
              <a:ext uri="{FF2B5EF4-FFF2-40B4-BE49-F238E27FC236}">
                <a16:creationId xmlns:a16="http://schemas.microsoft.com/office/drawing/2014/main" id="{5E3B1CB1-53A4-41B0-A2BE-8C0CF51F9838}"/>
              </a:ext>
            </a:extLst>
          </p:cNvPr>
          <p:cNvSpPr/>
          <p:nvPr/>
        </p:nvSpPr>
        <p:spPr bwMode="auto">
          <a:xfrm>
            <a:off x="6229842" y="0"/>
            <a:ext cx="5962158"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73" name="Picture 72">
            <a:extLst>
              <a:ext uri="{FF2B5EF4-FFF2-40B4-BE49-F238E27FC236}">
                <a16:creationId xmlns:a16="http://schemas.microsoft.com/office/drawing/2014/main" id="{D680D2A1-07E3-478C-BBA8-560737A2431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111901" y="0"/>
            <a:ext cx="6080099" cy="6858000"/>
          </a:xfrm>
          <a:prstGeom prst="rect">
            <a:avLst/>
          </a:prstGeom>
        </p:spPr>
      </p:pic>
      <p:grpSp>
        <p:nvGrpSpPr>
          <p:cNvPr id="74" name="Graphic 1">
            <a:extLst>
              <a:ext uri="{FF2B5EF4-FFF2-40B4-BE49-F238E27FC236}">
                <a16:creationId xmlns:a16="http://schemas.microsoft.com/office/drawing/2014/main" id="{4D1B2C3D-109D-46DF-9BA8-640EAF66A03A}"/>
              </a:ext>
            </a:extLst>
          </p:cNvPr>
          <p:cNvGrpSpPr/>
          <p:nvPr/>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75" name="Freeform: Shape 74">
              <a:extLst>
                <a:ext uri="{FF2B5EF4-FFF2-40B4-BE49-F238E27FC236}">
                  <a16:creationId xmlns:a16="http://schemas.microsoft.com/office/drawing/2014/main" id="{4DD6AF04-319F-47B0-AAC8-6520DF9B67CE}"/>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76" name="Freeform: Shape 75">
              <a:extLst>
                <a:ext uri="{FF2B5EF4-FFF2-40B4-BE49-F238E27FC236}">
                  <a16:creationId xmlns:a16="http://schemas.microsoft.com/office/drawing/2014/main" id="{283985E4-C6DA-4D56-A4B2-188AF3D29025}"/>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77" name="Freeform: Shape 76">
              <a:extLst>
                <a:ext uri="{FF2B5EF4-FFF2-40B4-BE49-F238E27FC236}">
                  <a16:creationId xmlns:a16="http://schemas.microsoft.com/office/drawing/2014/main" id="{720519B8-1B86-435B-BE56-B5FAEAD39754}"/>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78" name="Freeform: Shape 77">
              <a:extLst>
                <a:ext uri="{FF2B5EF4-FFF2-40B4-BE49-F238E27FC236}">
                  <a16:creationId xmlns:a16="http://schemas.microsoft.com/office/drawing/2014/main" id="{DF83B222-A47F-44B5-9AB0-6ED40197E618}"/>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79" name="Freeform: Shape 78">
              <a:extLst>
                <a:ext uri="{FF2B5EF4-FFF2-40B4-BE49-F238E27FC236}">
                  <a16:creationId xmlns:a16="http://schemas.microsoft.com/office/drawing/2014/main" id="{589A001D-6C7B-4022-B9DE-F83CEC98FE10}"/>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80" name="Freeform: Shape 79">
              <a:extLst>
                <a:ext uri="{FF2B5EF4-FFF2-40B4-BE49-F238E27FC236}">
                  <a16:creationId xmlns:a16="http://schemas.microsoft.com/office/drawing/2014/main" id="{5DCC5C22-8F39-4F71-91FB-71155D0A374F}"/>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81" name="Freeform: Shape 80">
              <a:extLst>
                <a:ext uri="{FF2B5EF4-FFF2-40B4-BE49-F238E27FC236}">
                  <a16:creationId xmlns:a16="http://schemas.microsoft.com/office/drawing/2014/main" id="{0ABDA59A-625F-451E-BBC5-4F89B8E5CA51}"/>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82" name="Freeform: Shape 81">
              <a:extLst>
                <a:ext uri="{FF2B5EF4-FFF2-40B4-BE49-F238E27FC236}">
                  <a16:creationId xmlns:a16="http://schemas.microsoft.com/office/drawing/2014/main" id="{8FF37886-1883-475A-9E61-5E78DBBEDDAE}"/>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83" name="Freeform: Shape 82">
              <a:extLst>
                <a:ext uri="{FF2B5EF4-FFF2-40B4-BE49-F238E27FC236}">
                  <a16:creationId xmlns:a16="http://schemas.microsoft.com/office/drawing/2014/main" id="{798377FB-665F-4899-86A8-48FF769AC164}"/>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84" name="Freeform: Shape 83">
              <a:extLst>
                <a:ext uri="{FF2B5EF4-FFF2-40B4-BE49-F238E27FC236}">
                  <a16:creationId xmlns:a16="http://schemas.microsoft.com/office/drawing/2014/main" id="{A1B6E554-C7FE-437C-B43A-26461DDBED1D}"/>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85" name="Freeform: Shape 84">
              <a:extLst>
                <a:ext uri="{FF2B5EF4-FFF2-40B4-BE49-F238E27FC236}">
                  <a16:creationId xmlns:a16="http://schemas.microsoft.com/office/drawing/2014/main" id="{6916078A-4E6C-4B1D-8F43-B3F2605CCBBA}"/>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86" name="Freeform: Shape 85">
              <a:extLst>
                <a:ext uri="{FF2B5EF4-FFF2-40B4-BE49-F238E27FC236}">
                  <a16:creationId xmlns:a16="http://schemas.microsoft.com/office/drawing/2014/main" id="{870BEE33-905A-44A9-86EB-CC160AFE1010}"/>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87" name="Freeform: Shape 86">
              <a:extLst>
                <a:ext uri="{FF2B5EF4-FFF2-40B4-BE49-F238E27FC236}">
                  <a16:creationId xmlns:a16="http://schemas.microsoft.com/office/drawing/2014/main" id="{D0FEA133-67C4-462C-B78A-0D3B435D0A56}"/>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88" name="Freeform: Shape 87">
              <a:extLst>
                <a:ext uri="{FF2B5EF4-FFF2-40B4-BE49-F238E27FC236}">
                  <a16:creationId xmlns:a16="http://schemas.microsoft.com/office/drawing/2014/main" id="{0191B600-F65E-475C-99A2-EDC38A117B47}"/>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89" name="Freeform: Shape 88">
              <a:extLst>
                <a:ext uri="{FF2B5EF4-FFF2-40B4-BE49-F238E27FC236}">
                  <a16:creationId xmlns:a16="http://schemas.microsoft.com/office/drawing/2014/main" id="{81D1CB41-4153-4C2B-95A8-8E51D544C2A6}"/>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90" name="Freeform: Shape 89">
              <a:extLst>
                <a:ext uri="{FF2B5EF4-FFF2-40B4-BE49-F238E27FC236}">
                  <a16:creationId xmlns:a16="http://schemas.microsoft.com/office/drawing/2014/main" id="{AD85E53E-76EE-4693-B925-448F1AED55C3}"/>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91" name="Freeform: Shape 90">
              <a:extLst>
                <a:ext uri="{FF2B5EF4-FFF2-40B4-BE49-F238E27FC236}">
                  <a16:creationId xmlns:a16="http://schemas.microsoft.com/office/drawing/2014/main" id="{FBF422B5-FEC5-4A6F-980D-F4DCB2842F2D}"/>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92" name="Freeform: Shape 91">
              <a:extLst>
                <a:ext uri="{FF2B5EF4-FFF2-40B4-BE49-F238E27FC236}">
                  <a16:creationId xmlns:a16="http://schemas.microsoft.com/office/drawing/2014/main" id="{73E90C96-7BF3-4653-8F6B-20B2AEFF9C9A}"/>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93" name="Freeform: Shape 92">
              <a:extLst>
                <a:ext uri="{FF2B5EF4-FFF2-40B4-BE49-F238E27FC236}">
                  <a16:creationId xmlns:a16="http://schemas.microsoft.com/office/drawing/2014/main" id="{10255508-CD31-475F-9938-E6992594AD7F}"/>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94" name="Freeform: Shape 93">
              <a:extLst>
                <a:ext uri="{FF2B5EF4-FFF2-40B4-BE49-F238E27FC236}">
                  <a16:creationId xmlns:a16="http://schemas.microsoft.com/office/drawing/2014/main" id="{6180CF46-AD3A-4882-BF8C-42A4079F05AC}"/>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95" name="Freeform: Shape 94">
              <a:extLst>
                <a:ext uri="{FF2B5EF4-FFF2-40B4-BE49-F238E27FC236}">
                  <a16:creationId xmlns:a16="http://schemas.microsoft.com/office/drawing/2014/main" id="{E32DF239-2F1F-4DEF-84E6-8AA4C60B1814}"/>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96" name="Freeform: Shape 95">
              <a:extLst>
                <a:ext uri="{FF2B5EF4-FFF2-40B4-BE49-F238E27FC236}">
                  <a16:creationId xmlns:a16="http://schemas.microsoft.com/office/drawing/2014/main" id="{1FF529E2-E4DE-4BC2-AD36-9E2F91168396}"/>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97" name="Freeform: Shape 96">
              <a:extLst>
                <a:ext uri="{FF2B5EF4-FFF2-40B4-BE49-F238E27FC236}">
                  <a16:creationId xmlns:a16="http://schemas.microsoft.com/office/drawing/2014/main" id="{EBD42EE8-F67C-4184-AC55-B277B9D45512}"/>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98" name="Freeform: Shape 97">
              <a:extLst>
                <a:ext uri="{FF2B5EF4-FFF2-40B4-BE49-F238E27FC236}">
                  <a16:creationId xmlns:a16="http://schemas.microsoft.com/office/drawing/2014/main" id="{2FCFEDC0-0434-46B3-BDE6-2A548497D148}"/>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Tree>
    <p:extLst>
      <p:ext uri="{BB962C8B-B14F-4D97-AF65-F5344CB8AC3E}">
        <p14:creationId xmlns:p14="http://schemas.microsoft.com/office/powerpoint/2010/main" val="1642576174"/>
      </p:ext>
    </p:extLst>
  </p:cSld>
  <p:clrMapOvr>
    <a:masterClrMapping/>
  </p:clrMapOvr>
  <p:transition>
    <p:fade/>
  </p:transition>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a:t>Heading Segoe UI </a:t>
            </a:r>
            <a:r>
              <a:rPr lang="en-US" err="1"/>
              <a:t>Semibold</a:t>
            </a:r>
            <a:r>
              <a:rPr lang="en-US"/>
              <a:t> 32</a:t>
            </a:r>
          </a:p>
        </p:txBody>
      </p:sp>
      <p:sp>
        <p:nvSpPr>
          <p:cNvPr id="2" name="Footer Placeholder 1">
            <a:extLst>
              <a:ext uri="{FF2B5EF4-FFF2-40B4-BE49-F238E27FC236}">
                <a16:creationId xmlns:a16="http://schemas.microsoft.com/office/drawing/2014/main" id="{B852478B-55EF-4189-A468-2CD5FFD82747}"/>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80446298"/>
      </p:ext>
    </p:extLst>
  </p:cSld>
  <p:clrMapOvr>
    <a:masterClrMapping/>
  </p:clrMapOvr>
  <p:transition>
    <p:fade/>
  </p:transition>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and subheadin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74CBFC5-126D-4E5D-BA79-A65662FA3631}"/>
              </a:ext>
            </a:extLst>
          </p:cNvPr>
          <p:cNvSpPr>
            <a:spLocks noGrp="1"/>
          </p:cNvSpPr>
          <p:nvPr>
            <p:ph type="title"/>
          </p:nvPr>
        </p:nvSpPr>
        <p:spPr>
          <a:xfrm>
            <a:off x="418643" y="440494"/>
            <a:ext cx="11341268" cy="642840"/>
          </a:xfrm>
        </p:spPr>
        <p:txBody>
          <a:bodyPr/>
          <a:lstStyle/>
          <a:p>
            <a:r>
              <a:rPr lang="en-US"/>
              <a:t>Click to edit Master title style</a:t>
            </a:r>
          </a:p>
        </p:txBody>
      </p:sp>
      <p:sp>
        <p:nvSpPr>
          <p:cNvPr id="4" name="Text Placeholder 3">
            <a:extLst>
              <a:ext uri="{FF2B5EF4-FFF2-40B4-BE49-F238E27FC236}">
                <a16:creationId xmlns:a16="http://schemas.microsoft.com/office/drawing/2014/main" id="{DB521330-4B4A-4C5F-85CF-D5CBC2772D39}"/>
              </a:ext>
            </a:extLst>
          </p:cNvPr>
          <p:cNvSpPr>
            <a:spLocks noGrp="1"/>
          </p:cNvSpPr>
          <p:nvPr>
            <p:ph type="body" sz="quarter" idx="10" hasCustomPrompt="1"/>
          </p:nvPr>
        </p:nvSpPr>
        <p:spPr>
          <a:xfrm>
            <a:off x="432089" y="1083334"/>
            <a:ext cx="11341268" cy="400110"/>
          </a:xfrm>
        </p:spPr>
        <p:txBody>
          <a:bodyPr tIns="45720" rIns="0" bIns="45720"/>
          <a:lstStyle>
            <a:lvl1pPr>
              <a:defRPr sz="2000">
                <a:solidFill>
                  <a:schemeClr val="tx1"/>
                </a:solidFill>
              </a:defRPr>
            </a:lvl1pPr>
          </a:lstStyle>
          <a:p>
            <a:r>
              <a:rPr lang="en-US"/>
              <a:t>Subheading Segoe UI </a:t>
            </a:r>
            <a:r>
              <a:rPr lang="en-US" err="1"/>
              <a:t>Semibold</a:t>
            </a:r>
            <a:r>
              <a:rPr lang="en-US"/>
              <a:t> 20 </a:t>
            </a:r>
            <a:r>
              <a:rPr lang="en-US" err="1"/>
              <a:t>pt</a:t>
            </a:r>
            <a:endParaRPr lang="en-US"/>
          </a:p>
        </p:txBody>
      </p:sp>
      <p:sp>
        <p:nvSpPr>
          <p:cNvPr id="2" name="Footer Placeholder 1">
            <a:extLst>
              <a:ext uri="{FF2B5EF4-FFF2-40B4-BE49-F238E27FC236}">
                <a16:creationId xmlns:a16="http://schemas.microsoft.com/office/drawing/2014/main" id="{64899B17-8D01-4107-A0A6-0451351ABAED}"/>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774174133"/>
      </p:ext>
    </p:extLst>
  </p:cSld>
  <p:clrMapOvr>
    <a:masterClrMapping/>
  </p:clrMapOvr>
  <p:transition>
    <p:fade/>
  </p:transition>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Text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endParaRPr lang="en-US" dirty="0"/>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9100" y="1456897"/>
            <a:ext cx="11340811" cy="2544286"/>
          </a:xfrm>
        </p:spPr>
        <p:txBody>
          <a:bodyPr/>
          <a:lstStyle>
            <a:lvl1pPr>
              <a:spcBef>
                <a:spcPts val="392"/>
              </a:spcBef>
              <a:spcAft>
                <a:spcPts val="588"/>
              </a:spcAft>
              <a:defRPr sz="2400" b="0">
                <a:latin typeface="+mn-lt"/>
              </a:defRPr>
            </a:lvl1pPr>
            <a:lvl2pPr>
              <a:spcBef>
                <a:spcPts val="392"/>
              </a:spcBef>
              <a:spcAft>
                <a:spcPts val="588"/>
              </a:spcAft>
              <a:defRPr sz="2400" b="0">
                <a:latin typeface="+mn-lt"/>
              </a:defRPr>
            </a:lvl2pPr>
            <a:lvl3pPr>
              <a:spcBef>
                <a:spcPts val="392"/>
              </a:spcBef>
              <a:spcAft>
                <a:spcPts val="588"/>
              </a:spcAft>
              <a:defRPr sz="2400" b="0">
                <a:latin typeface="+mn-lt"/>
              </a:defRPr>
            </a:lvl3pPr>
            <a:lvl4pPr>
              <a:spcBef>
                <a:spcPts val="392"/>
              </a:spcBef>
              <a:spcAft>
                <a:spcPts val="588"/>
              </a:spcAft>
              <a:defRPr sz="2400" b="0">
                <a:latin typeface="+mn-lt"/>
              </a:defRPr>
            </a:lvl4pPr>
            <a:lvl5pPr>
              <a:spcBef>
                <a:spcPts val="392"/>
              </a:spcBef>
              <a:spcAft>
                <a:spcPts val="588"/>
              </a:spcAft>
              <a:defRPr sz="2400" b="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a:extLst>
              <a:ext uri="{FF2B5EF4-FFF2-40B4-BE49-F238E27FC236}">
                <a16:creationId xmlns:a16="http://schemas.microsoft.com/office/drawing/2014/main" id="{F415B60E-29D3-45EF-9FD0-D9924E0B78BB}"/>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403475237"/>
      </p:ext>
    </p:extLst>
  </p:cSld>
  <p:clrMapOvr>
    <a:masterClrMapping/>
  </p:clrMapOvr>
  <p:transition>
    <p:fade/>
  </p:transition>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ext Layout with footnot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9100" y="1456897"/>
            <a:ext cx="11340811" cy="2051844"/>
          </a:xfrm>
        </p:spPr>
        <p:txBody>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F5777EA2-9454-422E-AEC3-45CEC596AEB8}"/>
              </a:ext>
            </a:extLst>
          </p:cNvPr>
          <p:cNvSpPr/>
          <p:nvPr/>
        </p:nvSpPr>
        <p:spPr bwMode="auto">
          <a:xfrm>
            <a:off x="0" y="5670550"/>
            <a:ext cx="12192000" cy="74695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Text Placeholder 5">
            <a:extLst>
              <a:ext uri="{FF2B5EF4-FFF2-40B4-BE49-F238E27FC236}">
                <a16:creationId xmlns:a16="http://schemas.microsoft.com/office/drawing/2014/main" id="{764357BA-0098-4BE6-A38B-76E4D9E64E6E}"/>
              </a:ext>
            </a:extLst>
          </p:cNvPr>
          <p:cNvSpPr>
            <a:spLocks noGrp="1"/>
          </p:cNvSpPr>
          <p:nvPr>
            <p:ph type="body" sz="quarter" idx="11"/>
          </p:nvPr>
        </p:nvSpPr>
        <p:spPr>
          <a:xfrm>
            <a:off x="418643" y="5797806"/>
            <a:ext cx="11341268" cy="492443"/>
          </a:xfrm>
        </p:spPr>
        <p:txBody>
          <a:bodyPr anchor="ctr"/>
          <a:lstStyle>
            <a:lvl1pPr>
              <a:defRPr sz="2000"/>
            </a:lvl1pPr>
          </a:lstStyle>
          <a:p>
            <a:pPr lvl="0"/>
            <a:r>
              <a:rPr lang="en-US"/>
              <a:t>Click to edit Master text styles</a:t>
            </a:r>
          </a:p>
        </p:txBody>
      </p:sp>
      <p:sp>
        <p:nvSpPr>
          <p:cNvPr id="4" name="Footer Placeholder 1">
            <a:extLst>
              <a:ext uri="{FF2B5EF4-FFF2-40B4-BE49-F238E27FC236}">
                <a16:creationId xmlns:a16="http://schemas.microsoft.com/office/drawing/2014/main" id="{BBE90075-187C-4F60-81BA-E239B43D9044}"/>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854899687"/>
      </p:ext>
    </p:extLst>
  </p:cSld>
  <p:clrMapOvr>
    <a:masterClrMapping/>
  </p:clrMapOvr>
  <p:transition>
    <p:fade/>
  </p:transition>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41468" y="1456896"/>
            <a:ext cx="5543785" cy="3762803"/>
          </a:xfrm>
          <a:solidFill>
            <a:schemeClr val="bg1">
              <a:lumMod val="95000"/>
            </a:schemeClr>
          </a:solidFill>
        </p:spPr>
        <p:txBody>
          <a:bodyPr lIns="137160">
            <a:noAutofit/>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4">
            <a:extLst>
              <a:ext uri="{FF2B5EF4-FFF2-40B4-BE49-F238E27FC236}">
                <a16:creationId xmlns:a16="http://schemas.microsoft.com/office/drawing/2014/main" id="{1884D379-CA81-40D3-9E78-E89E7861D50F}"/>
              </a:ext>
            </a:extLst>
          </p:cNvPr>
          <p:cNvSpPr>
            <a:spLocks noGrp="1"/>
          </p:cNvSpPr>
          <p:nvPr>
            <p:ph sz="quarter" idx="11"/>
          </p:nvPr>
        </p:nvSpPr>
        <p:spPr>
          <a:xfrm>
            <a:off x="6229350" y="1456896"/>
            <a:ext cx="5543550" cy="3762803"/>
          </a:xfrm>
          <a:solidFill>
            <a:schemeClr val="bg1">
              <a:lumMod val="95000"/>
            </a:schemeClr>
          </a:solidFill>
        </p:spPr>
        <p:txBody>
          <a:bodyPr lIns="137160">
            <a:noAutofit/>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a:extLst>
              <a:ext uri="{FF2B5EF4-FFF2-40B4-BE49-F238E27FC236}">
                <a16:creationId xmlns:a16="http://schemas.microsoft.com/office/drawing/2014/main" id="{1EECB910-8937-4CC4-AEC5-2DD554C2D63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159096983"/>
      </p:ext>
    </p:extLst>
  </p:cSld>
  <p:clrMapOvr>
    <a:masterClrMapping/>
  </p:clrMapOvr>
  <p:transition>
    <p:fade/>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2">
    <p:bg>
      <p:bgRef idx="1001">
        <a:schemeClr val="bg2"/>
      </p:bgRef>
    </p:bg>
    <p:spTree>
      <p:nvGrpSpPr>
        <p:cNvPr id="1" name=""/>
        <p:cNvGrpSpPr/>
        <p:nvPr/>
      </p:nvGrpSpPr>
      <p:grpSpPr>
        <a:xfrm>
          <a:off x="0" y="0"/>
          <a:ext cx="0" cy="0"/>
          <a:chOff x="0" y="0"/>
          <a:chExt cx="0" cy="0"/>
        </a:xfrm>
      </p:grpSpPr>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428127511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Bulleted Text Layout_two columns_half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endParaRPr lang="en-US" dirty="0"/>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8643" y="1456897"/>
            <a:ext cx="5394960" cy="2487861"/>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p:nvCxnSpPr>
        <p:spPr>
          <a:xfrm>
            <a:off x="6089277" y="1611250"/>
            <a:ext cx="0" cy="225458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364951" y="1456897"/>
            <a:ext cx="5394960" cy="2487861"/>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a:extLst>
              <a:ext uri="{FF2B5EF4-FFF2-40B4-BE49-F238E27FC236}">
                <a16:creationId xmlns:a16="http://schemas.microsoft.com/office/drawing/2014/main" id="{7516BD94-AE1C-455F-8D7D-7082BB27F029}"/>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905125072"/>
      </p:ext>
    </p:extLst>
  </p:cSld>
  <p:clrMapOvr>
    <a:masterClrMapping/>
  </p:clrMapOvr>
  <p:transition>
    <p:fade/>
  </p:transition>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1_Bulleted Text Layout_two columns_full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endParaRPr lang="en-US" dirty="0"/>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8642" y="1456897"/>
            <a:ext cx="5394960" cy="2544286"/>
          </a:xfrm>
        </p:spPr>
        <p:txBody>
          <a:bodyPr/>
          <a:lstStyle>
            <a:lvl1pPr>
              <a:spcBef>
                <a:spcPts val="392"/>
              </a:spcBef>
              <a:spcAft>
                <a:spcPts val="588"/>
              </a:spcAft>
              <a:defRPr sz="2400" b="0">
                <a:latin typeface="+mn-lt"/>
              </a:defRPr>
            </a:lvl1pPr>
            <a:lvl2pPr marL="336145" indent="-224097">
              <a:spcBef>
                <a:spcPts val="392"/>
              </a:spcBef>
              <a:spcAft>
                <a:spcPts val="588"/>
              </a:spcAft>
              <a:buFont typeface="Arial" panose="020B0604020202020204" pitchFamily="34" charset="0"/>
              <a:buChar char="•"/>
              <a:defRPr sz="2400" b="0">
                <a:solidFill>
                  <a:schemeClr val="tx1"/>
                </a:solidFill>
                <a:latin typeface="+mn-lt"/>
              </a:defRPr>
            </a:lvl2pPr>
            <a:lvl3pPr marL="280121" indent="-280121">
              <a:spcBef>
                <a:spcPts val="392"/>
              </a:spcBef>
              <a:spcAft>
                <a:spcPts val="588"/>
              </a:spcAft>
              <a:buFont typeface="Arial" panose="020B0604020202020204" pitchFamily="34" charset="0"/>
              <a:buChar char="•"/>
              <a:defRPr sz="2400" b="0">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sz="2400" b="0">
                <a:solidFill>
                  <a:schemeClr val="tx1"/>
                </a:solidFill>
                <a:latin typeface="+mn-lt"/>
              </a:defRPr>
            </a:lvl4pPr>
            <a:lvl5pPr marL="168072" indent="-168072">
              <a:spcBef>
                <a:spcPts val="392"/>
              </a:spcBef>
              <a:spcAft>
                <a:spcPts val="588"/>
              </a:spcAft>
              <a:buFont typeface="Arial" panose="020B0604020202020204" pitchFamily="34" charset="0"/>
              <a:buChar char="•"/>
              <a:defRPr sz="2400" b="0">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p:nvCxnSpPr>
        <p:spPr>
          <a:xfrm>
            <a:off x="6089276" y="1611250"/>
            <a:ext cx="0" cy="4563213"/>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364951" y="1456897"/>
            <a:ext cx="5394960" cy="2544286"/>
          </a:xfrm>
        </p:spPr>
        <p:txBody>
          <a:bodyPr/>
          <a:lstStyle>
            <a:lvl1pPr>
              <a:spcBef>
                <a:spcPts val="392"/>
              </a:spcBef>
              <a:spcAft>
                <a:spcPts val="588"/>
              </a:spcAft>
              <a:defRPr sz="2400" b="0">
                <a:latin typeface="+mn-lt"/>
              </a:defRPr>
            </a:lvl1pPr>
            <a:lvl2pPr marL="336145" indent="-224097">
              <a:spcBef>
                <a:spcPts val="392"/>
              </a:spcBef>
              <a:spcAft>
                <a:spcPts val="588"/>
              </a:spcAft>
              <a:buFont typeface="Arial" panose="020B0604020202020204" pitchFamily="34" charset="0"/>
              <a:buChar char="•"/>
              <a:defRPr sz="2400" b="0">
                <a:solidFill>
                  <a:schemeClr val="tx1"/>
                </a:solidFill>
                <a:latin typeface="+mn-lt"/>
              </a:defRPr>
            </a:lvl2pPr>
            <a:lvl3pPr marL="280121" indent="-280121">
              <a:spcBef>
                <a:spcPts val="392"/>
              </a:spcBef>
              <a:spcAft>
                <a:spcPts val="588"/>
              </a:spcAft>
              <a:buFont typeface="Arial" panose="020B0604020202020204" pitchFamily="34" charset="0"/>
              <a:buChar char="•"/>
              <a:defRPr sz="2400" b="0">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sz="2400" b="0">
                <a:solidFill>
                  <a:schemeClr val="tx1"/>
                </a:solidFill>
                <a:latin typeface="+mn-lt"/>
              </a:defRPr>
            </a:lvl4pPr>
            <a:lvl5pPr marL="168072" indent="-168072">
              <a:spcBef>
                <a:spcPts val="392"/>
              </a:spcBef>
              <a:spcAft>
                <a:spcPts val="588"/>
              </a:spcAft>
              <a:buFont typeface="Arial" panose="020B0604020202020204" pitchFamily="34" charset="0"/>
              <a:buChar char="•"/>
              <a:defRPr sz="2400" b="0">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a:extLst>
              <a:ext uri="{FF2B5EF4-FFF2-40B4-BE49-F238E27FC236}">
                <a16:creationId xmlns:a16="http://schemas.microsoft.com/office/drawing/2014/main" id="{87A06669-B2CF-43F2-99B5-001A005A3AA1}"/>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816810003"/>
      </p:ext>
    </p:extLst>
  </p:cSld>
  <p:clrMapOvr>
    <a:masterClrMapping/>
  </p:clrMapOvr>
  <p:transition>
    <p:fade/>
  </p:transition>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1_Bulleted 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41468" y="1456896"/>
            <a:ext cx="5543785" cy="4194604"/>
          </a:xfrm>
          <a:solidFill>
            <a:schemeClr val="bg1">
              <a:lumMod val="95000"/>
            </a:schemeClr>
          </a:solidFill>
        </p:spPr>
        <p:txBody>
          <a:bodyPr lIns="137160" rIns="137160"/>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229350" y="1456896"/>
            <a:ext cx="5531577" cy="4194604"/>
          </a:xfrm>
          <a:solidFill>
            <a:schemeClr val="bg1">
              <a:lumMod val="95000"/>
            </a:schemeClr>
          </a:solidFill>
        </p:spPr>
        <p:txBody>
          <a:bodyPr lIns="137160" rIns="137160"/>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 name="Footer Placeholder 1">
            <a:extLst>
              <a:ext uri="{FF2B5EF4-FFF2-40B4-BE49-F238E27FC236}">
                <a16:creationId xmlns:a16="http://schemas.microsoft.com/office/drawing/2014/main" id="{FD7644AB-9D01-4585-9388-8EB76A4E16D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933136030"/>
      </p:ext>
    </p:extLst>
  </p:cSld>
  <p:clrMapOvr>
    <a:masterClrMapping/>
  </p:clrMapOvr>
  <p:transition>
    <p:fade/>
  </p:transition>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Agenda 3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3 rows</a:t>
            </a:r>
          </a:p>
        </p:txBody>
      </p:sp>
      <p:sp>
        <p:nvSpPr>
          <p:cNvPr id="5" name="Text Placeholder 4"/>
          <p:cNvSpPr>
            <a:spLocks noGrp="1"/>
          </p:cNvSpPr>
          <p:nvPr>
            <p:ph type="body" sz="quarter" idx="11" hasCustomPrompt="1"/>
          </p:nvPr>
        </p:nvSpPr>
        <p:spPr>
          <a:xfrm>
            <a:off x="4078288" y="1358901"/>
            <a:ext cx="7695070" cy="1224434"/>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2816784"/>
            <a:ext cx="7695070" cy="1224434"/>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5" name="Text Placeholder 4">
            <a:extLst>
              <a:ext uri="{FF2B5EF4-FFF2-40B4-BE49-F238E27FC236}">
                <a16:creationId xmlns:a16="http://schemas.microsoft.com/office/drawing/2014/main" id="{17004B21-C7C1-4F96-8432-F7255C26DB8E}"/>
              </a:ext>
            </a:extLst>
          </p:cNvPr>
          <p:cNvSpPr>
            <a:spLocks noGrp="1"/>
          </p:cNvSpPr>
          <p:nvPr>
            <p:ph type="body" sz="quarter" idx="20" hasCustomPrompt="1"/>
          </p:nvPr>
        </p:nvSpPr>
        <p:spPr>
          <a:xfrm>
            <a:off x="4078288" y="4274667"/>
            <a:ext cx="7695070" cy="1224434"/>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D3BC550B-9B11-4380-8D6F-F4741FB779EC}"/>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197571221"/>
      </p:ext>
    </p:extLst>
  </p:cSld>
  <p:clrMapOvr>
    <a:masterClrMapping/>
  </p:clrMapOvr>
  <p:transition>
    <p:fade/>
  </p:transition>
  <p:hf sldNum="0" hdr="0" ftr="0" dt="0"/>
  <p:extLst>
    <p:ext uri="{DCECCB84-F9BA-43D5-87BE-67443E8EF086}">
      <p15:sldGuideLst xmlns:p15="http://schemas.microsoft.com/office/powerpoint/2012/main">
        <p15:guide id="1" pos="1728">
          <p15:clr>
            <a:srgbClr val="FBAE40"/>
          </p15:clr>
        </p15:guide>
        <p15:guide id="2" pos="2352">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Agenda 4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4 rows</a:t>
            </a:r>
          </a:p>
        </p:txBody>
      </p:sp>
      <p:sp>
        <p:nvSpPr>
          <p:cNvPr id="5" name="Text Placeholder 4"/>
          <p:cNvSpPr>
            <a:spLocks noGrp="1"/>
          </p:cNvSpPr>
          <p:nvPr>
            <p:ph type="body" sz="quarter" idx="11" hasCustomPrompt="1"/>
          </p:nvPr>
        </p:nvSpPr>
        <p:spPr>
          <a:xfrm>
            <a:off x="4078288" y="985704"/>
            <a:ext cx="7695070"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2339411"/>
            <a:ext cx="7695070"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3693118"/>
            <a:ext cx="7695070"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5046824"/>
            <a:ext cx="7695070"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1FA6548C-890C-4150-B5BD-A8AF55A82E70}"/>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338266217"/>
      </p:ext>
    </p:extLst>
  </p:cSld>
  <p:clrMapOvr>
    <a:masterClrMapping/>
  </p:clrMapOvr>
  <p:transition>
    <p:fade/>
  </p:transition>
  <p:hf sldNum="0" hdr="0" ftr="0" dt="0"/>
  <p:extLst>
    <p:ext uri="{DCECCB84-F9BA-43D5-87BE-67443E8EF086}">
      <p15:sldGuideLst xmlns:p15="http://schemas.microsoft.com/office/powerpoint/2012/main">
        <p15:guide id="1" pos="1728">
          <p15:clr>
            <a:srgbClr val="FBAE40"/>
          </p15:clr>
        </p15:guide>
        <p15:guide id="2" pos="2352">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Agenda 6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6 rows</a:t>
            </a:r>
          </a:p>
        </p:txBody>
      </p:sp>
      <p:sp>
        <p:nvSpPr>
          <p:cNvPr id="5" name="Text Placeholder 4"/>
          <p:cNvSpPr>
            <a:spLocks noGrp="1"/>
          </p:cNvSpPr>
          <p:nvPr>
            <p:ph type="body" sz="quarter" idx="11" hasCustomPrompt="1"/>
          </p:nvPr>
        </p:nvSpPr>
        <p:spPr>
          <a:xfrm>
            <a:off x="4078288" y="691125"/>
            <a:ext cx="7695070" cy="822645"/>
          </a:xfrm>
        </p:spPr>
        <p:txBody>
          <a:bodyPr vert="horz" wrap="square" lIns="0" tIns="0" rIns="0" bIns="0" rtlCol="0" anchor="ctr">
            <a:noAutofit/>
          </a:bodyPr>
          <a:lstStyle>
            <a:lvl2pPr>
              <a:defRPr lang="en-US" sz="1800" b="0" dirty="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1619933"/>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2548741"/>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8" name="Text Placeholder 4"/>
          <p:cNvSpPr>
            <a:spLocks noGrp="1"/>
          </p:cNvSpPr>
          <p:nvPr>
            <p:ph type="body" sz="quarter" idx="19" hasCustomPrompt="1"/>
          </p:nvPr>
        </p:nvSpPr>
        <p:spPr>
          <a:xfrm>
            <a:off x="4078288" y="3477549"/>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4406357"/>
            <a:ext cx="7695070" cy="822645"/>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5335167"/>
            <a:ext cx="7695070" cy="822645"/>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3CE3F527-08C7-43D0-8032-F2A71F76D6A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763997621"/>
      </p:ext>
    </p:extLst>
  </p:cSld>
  <p:clrMapOvr>
    <a:masterClrMapping/>
  </p:clrMapOvr>
  <p:transition>
    <p:fade/>
  </p:transition>
  <p:hf sldNum="0" hdr="0" ftr="0" dt="0"/>
  <p:extLst>
    <p:ext uri="{DCECCB84-F9BA-43D5-87BE-67443E8EF086}">
      <p15:sldGuideLst xmlns:p15="http://schemas.microsoft.com/office/powerpoint/2012/main">
        <p15:guide id="1" pos="1728">
          <p15:clr>
            <a:srgbClr val="FBAE40"/>
          </p15:clr>
        </p15:guide>
        <p15:guide id="2" pos="2352">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Agenda 8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8 rows</a:t>
            </a:r>
          </a:p>
        </p:txBody>
      </p:sp>
      <p:sp>
        <p:nvSpPr>
          <p:cNvPr id="5" name="Text Placeholder 4"/>
          <p:cNvSpPr>
            <a:spLocks noGrp="1"/>
          </p:cNvSpPr>
          <p:nvPr>
            <p:ph type="body" sz="quarter" idx="11" hasCustomPrompt="1"/>
          </p:nvPr>
        </p:nvSpPr>
        <p:spPr>
          <a:xfrm>
            <a:off x="4078288" y="466348"/>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4" name="Text Placeholder 4"/>
          <p:cNvSpPr>
            <a:spLocks noGrp="1"/>
          </p:cNvSpPr>
          <p:nvPr>
            <p:ph type="body" sz="quarter" idx="15" hasCustomPrompt="1"/>
          </p:nvPr>
        </p:nvSpPr>
        <p:spPr>
          <a:xfrm>
            <a:off x="4078288" y="1216264"/>
            <a:ext cx="7695069" cy="675889"/>
          </a:xfrm>
        </p:spPr>
        <p:txBody>
          <a:bodyPr vert="horz" wrap="square" lIns="0" tIns="0" rIns="0" bIns="0" rtlCol="0" anchor="ctr">
            <a:noAutofit/>
          </a:bodyPr>
          <a:lstStyle>
            <a:lvl2pPr>
              <a:defRPr lang="en-US" sz="1600" b="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6" name="Text Placeholder 4"/>
          <p:cNvSpPr>
            <a:spLocks noGrp="1"/>
          </p:cNvSpPr>
          <p:nvPr>
            <p:ph type="body" sz="quarter" idx="17" hasCustomPrompt="1"/>
          </p:nvPr>
        </p:nvSpPr>
        <p:spPr>
          <a:xfrm>
            <a:off x="4078288" y="1966180"/>
            <a:ext cx="7695069" cy="675889"/>
          </a:xfrm>
        </p:spPr>
        <p:txBody>
          <a:bodyPr vert="horz" wrap="square" lIns="0" tIns="0" rIns="0" bIns="0" rtlCol="0" anchor="ctr">
            <a:noAutofit/>
          </a:bodyPr>
          <a:lstStyle>
            <a:lvl2pPr>
              <a:defRPr lang="en-US" sz="1600" b="0" dirty="0" smtClean="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8" name="Text Placeholder 4"/>
          <p:cNvSpPr>
            <a:spLocks noGrp="1"/>
          </p:cNvSpPr>
          <p:nvPr>
            <p:ph type="body" sz="quarter" idx="19" hasCustomPrompt="1"/>
          </p:nvPr>
        </p:nvSpPr>
        <p:spPr>
          <a:xfrm>
            <a:off x="4078288" y="2716096"/>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20" name="Text Placeholder 4"/>
          <p:cNvSpPr>
            <a:spLocks noGrp="1"/>
          </p:cNvSpPr>
          <p:nvPr>
            <p:ph type="body" sz="quarter" idx="21" hasCustomPrompt="1"/>
          </p:nvPr>
        </p:nvSpPr>
        <p:spPr>
          <a:xfrm>
            <a:off x="4078288" y="3466012"/>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4215928"/>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0" name="Text Placeholder 4">
            <a:extLst>
              <a:ext uri="{FF2B5EF4-FFF2-40B4-BE49-F238E27FC236}">
                <a16:creationId xmlns:a16="http://schemas.microsoft.com/office/drawing/2014/main" id="{96437053-7BE5-40A0-9B10-9FC884BDC4B6}"/>
              </a:ext>
            </a:extLst>
          </p:cNvPr>
          <p:cNvSpPr>
            <a:spLocks noGrp="1"/>
          </p:cNvSpPr>
          <p:nvPr>
            <p:ph type="body" sz="quarter" idx="23" hasCustomPrompt="1"/>
          </p:nvPr>
        </p:nvSpPr>
        <p:spPr>
          <a:xfrm>
            <a:off x="4078288" y="4965844"/>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1" name="Text Placeholder 4">
            <a:extLst>
              <a:ext uri="{FF2B5EF4-FFF2-40B4-BE49-F238E27FC236}">
                <a16:creationId xmlns:a16="http://schemas.microsoft.com/office/drawing/2014/main" id="{BBE4C696-54C0-4167-89B1-D1FE9690F330}"/>
              </a:ext>
            </a:extLst>
          </p:cNvPr>
          <p:cNvSpPr>
            <a:spLocks noGrp="1"/>
          </p:cNvSpPr>
          <p:nvPr>
            <p:ph type="body" sz="quarter" idx="24" hasCustomPrompt="1"/>
          </p:nvPr>
        </p:nvSpPr>
        <p:spPr>
          <a:xfrm>
            <a:off x="4078288" y="5715763"/>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4" name="Footer Placeholder 1">
            <a:extLst>
              <a:ext uri="{FF2B5EF4-FFF2-40B4-BE49-F238E27FC236}">
                <a16:creationId xmlns:a16="http://schemas.microsoft.com/office/drawing/2014/main" id="{FCBBA077-FCDA-4F62-B502-F11F61DDA34D}"/>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830090325"/>
      </p:ext>
    </p:extLst>
  </p:cSld>
  <p:clrMapOvr>
    <a:masterClrMapping/>
  </p:clrMapOvr>
  <p:transition>
    <p:fade/>
  </p:transition>
  <p:hf sldNum="0" hdr="0" ftr="0" dt="0"/>
  <p:extLst>
    <p:ext uri="{DCECCB84-F9BA-43D5-87BE-67443E8EF086}">
      <p15:sldGuideLst xmlns:p15="http://schemas.microsoft.com/office/powerpoint/2012/main">
        <p15:guide id="1" pos="1728">
          <p15:clr>
            <a:srgbClr val="FBAE40"/>
          </p15:clr>
        </p15:guide>
        <p15:guide id="2" pos="2354">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Agenda 2 column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p:nvSpPr>
        <p:spPr bwMode="auto">
          <a:xfrm>
            <a:off x="0" y="0"/>
            <a:ext cx="2378075"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rIns="0" anchor="ctr"/>
          <a:lstStyle>
            <a:lvl1pPr>
              <a:defRPr>
                <a:solidFill>
                  <a:schemeClr val="bg1"/>
                </a:solidFill>
              </a:defRPr>
            </a:lvl1pPr>
          </a:lstStyle>
          <a:p>
            <a:r>
              <a:rPr lang="en-US" dirty="0"/>
              <a:t>Agenda</a:t>
            </a:r>
            <a:br>
              <a:rPr lang="en-US" dirty="0"/>
            </a:br>
            <a:r>
              <a:rPr lang="en-US" dirty="0"/>
              <a:t>8 rows</a:t>
            </a:r>
          </a:p>
        </p:txBody>
      </p:sp>
      <p:sp>
        <p:nvSpPr>
          <p:cNvPr id="5" name="Text Placeholder 4"/>
          <p:cNvSpPr>
            <a:spLocks noGrp="1"/>
          </p:cNvSpPr>
          <p:nvPr>
            <p:ph type="body" sz="quarter" idx="11" hasCustomPrompt="1"/>
          </p:nvPr>
        </p:nvSpPr>
        <p:spPr>
          <a:xfrm>
            <a:off x="3619500" y="466348"/>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4" name="Text Placeholder 4"/>
          <p:cNvSpPr>
            <a:spLocks noGrp="1"/>
          </p:cNvSpPr>
          <p:nvPr>
            <p:ph type="body" sz="quarter" idx="15" hasCustomPrompt="1"/>
          </p:nvPr>
        </p:nvSpPr>
        <p:spPr>
          <a:xfrm>
            <a:off x="3619500" y="1308612"/>
            <a:ext cx="3330574" cy="675889"/>
          </a:xfrm>
        </p:spPr>
        <p:txBody>
          <a:bodyPr vert="horz" wrap="square" lIns="0" tIns="0" rIns="0" bIns="0" rtlCol="0" anchor="ctr">
            <a:noAutofit/>
          </a:bodyPr>
          <a:lstStyle>
            <a:lvl2pPr>
              <a:defRPr lang="en-US" sz="1400" b="0"/>
            </a:lvl2pPr>
          </a:lstStyle>
          <a:p>
            <a:pPr lvl="1">
              <a:buFont typeface="Arial" panose="020B0604020202020204" pitchFamily="34" charset="0"/>
            </a:pPr>
            <a:r>
              <a:rPr lang="en-US" dirty="0"/>
              <a:t>Body copy Segoe UI Regular 14/18. The quick brown fox jumps over the lazy dog. </a:t>
            </a:r>
          </a:p>
        </p:txBody>
      </p:sp>
      <p:sp>
        <p:nvSpPr>
          <p:cNvPr id="16" name="Text Placeholder 4"/>
          <p:cNvSpPr>
            <a:spLocks noGrp="1"/>
          </p:cNvSpPr>
          <p:nvPr>
            <p:ph type="body" sz="quarter" idx="17" hasCustomPrompt="1"/>
          </p:nvPr>
        </p:nvSpPr>
        <p:spPr>
          <a:xfrm>
            <a:off x="3619500" y="2150876"/>
            <a:ext cx="3330574" cy="675889"/>
          </a:xfr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dirty="0"/>
              <a:t>Body copy Segoe UI Regular 14/18. The quick brown fox jumps over the lazy dog. </a:t>
            </a:r>
          </a:p>
        </p:txBody>
      </p:sp>
      <p:sp>
        <p:nvSpPr>
          <p:cNvPr id="18" name="Text Placeholder 4"/>
          <p:cNvSpPr>
            <a:spLocks noGrp="1"/>
          </p:cNvSpPr>
          <p:nvPr>
            <p:ph type="body" sz="quarter" idx="19" hasCustomPrompt="1"/>
          </p:nvPr>
        </p:nvSpPr>
        <p:spPr>
          <a:xfrm>
            <a:off x="3619500" y="2993140"/>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20" name="Text Placeholder 4"/>
          <p:cNvSpPr>
            <a:spLocks noGrp="1"/>
          </p:cNvSpPr>
          <p:nvPr>
            <p:ph type="body" sz="quarter" idx="21" hasCustomPrompt="1"/>
          </p:nvPr>
        </p:nvSpPr>
        <p:spPr>
          <a:xfrm>
            <a:off x="3619500" y="3835404"/>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3619500" y="4677668"/>
            <a:ext cx="3330574"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10" name="Text Placeholder 4">
            <a:extLst>
              <a:ext uri="{FF2B5EF4-FFF2-40B4-BE49-F238E27FC236}">
                <a16:creationId xmlns:a16="http://schemas.microsoft.com/office/drawing/2014/main" id="{96437053-7BE5-40A0-9B10-9FC884BDC4B6}"/>
              </a:ext>
            </a:extLst>
          </p:cNvPr>
          <p:cNvSpPr>
            <a:spLocks noGrp="1"/>
          </p:cNvSpPr>
          <p:nvPr>
            <p:ph type="body" sz="quarter" idx="23" hasCustomPrompt="1"/>
          </p:nvPr>
        </p:nvSpPr>
        <p:spPr>
          <a:xfrm>
            <a:off x="3619500" y="5519930"/>
            <a:ext cx="3330574"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12" name="Text Placeholder 4">
            <a:extLst>
              <a:ext uri="{FF2B5EF4-FFF2-40B4-BE49-F238E27FC236}">
                <a16:creationId xmlns:a16="http://schemas.microsoft.com/office/drawing/2014/main" id="{B26AB1BC-D652-40F2-83A2-06F6897248D2}"/>
              </a:ext>
            </a:extLst>
          </p:cNvPr>
          <p:cNvSpPr>
            <a:spLocks noGrp="1"/>
          </p:cNvSpPr>
          <p:nvPr>
            <p:ph type="body" sz="quarter" idx="24" hasCustomPrompt="1"/>
          </p:nvPr>
        </p:nvSpPr>
        <p:spPr>
          <a:xfrm>
            <a:off x="8331200" y="466348"/>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3" name="Text Placeholder 4">
            <a:extLst>
              <a:ext uri="{FF2B5EF4-FFF2-40B4-BE49-F238E27FC236}">
                <a16:creationId xmlns:a16="http://schemas.microsoft.com/office/drawing/2014/main" id="{B7BCA0EE-6780-4007-A1E7-E2C766ADB6AC}"/>
              </a:ext>
            </a:extLst>
          </p:cNvPr>
          <p:cNvSpPr>
            <a:spLocks noGrp="1"/>
          </p:cNvSpPr>
          <p:nvPr>
            <p:ph type="body" sz="quarter" idx="25" hasCustomPrompt="1"/>
          </p:nvPr>
        </p:nvSpPr>
        <p:spPr>
          <a:xfrm>
            <a:off x="8331200" y="1308612"/>
            <a:ext cx="3442157" cy="675889"/>
          </a:xfrm>
        </p:spPr>
        <p:txBody>
          <a:bodyPr vert="horz" wrap="square" lIns="0" tIns="0" rIns="0" bIns="0" rtlCol="0" anchor="ctr">
            <a:noAutofit/>
          </a:bodyPr>
          <a:lstStyle>
            <a:lvl2pPr>
              <a:defRPr lang="en-US" sz="1400" b="0"/>
            </a:lvl2pPr>
          </a:lstStyle>
          <a:p>
            <a:pPr lvl="1">
              <a:buFont typeface="Arial" panose="020B0604020202020204" pitchFamily="34" charset="0"/>
            </a:pPr>
            <a:r>
              <a:rPr lang="en-US" dirty="0"/>
              <a:t>Body copy Segoe UI Regular 14/18. The quick brown fox jumps over the lazy dog. </a:t>
            </a:r>
          </a:p>
        </p:txBody>
      </p:sp>
      <p:sp>
        <p:nvSpPr>
          <p:cNvPr id="15" name="Text Placeholder 4">
            <a:extLst>
              <a:ext uri="{FF2B5EF4-FFF2-40B4-BE49-F238E27FC236}">
                <a16:creationId xmlns:a16="http://schemas.microsoft.com/office/drawing/2014/main" id="{42F7FEE8-0C97-4A8D-B62A-F9127046CA49}"/>
              </a:ext>
            </a:extLst>
          </p:cNvPr>
          <p:cNvSpPr>
            <a:spLocks noGrp="1"/>
          </p:cNvSpPr>
          <p:nvPr>
            <p:ph type="body" sz="quarter" idx="26" hasCustomPrompt="1"/>
          </p:nvPr>
        </p:nvSpPr>
        <p:spPr>
          <a:xfrm>
            <a:off x="8331200" y="2150876"/>
            <a:ext cx="3442157" cy="675889"/>
          </a:xfr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dirty="0"/>
              <a:t>Body copy Segoe UI Regular 14/18. The quick brown fox jumps over the lazy dog. </a:t>
            </a:r>
          </a:p>
        </p:txBody>
      </p:sp>
      <p:sp>
        <p:nvSpPr>
          <p:cNvPr id="17" name="Text Placeholder 4">
            <a:extLst>
              <a:ext uri="{FF2B5EF4-FFF2-40B4-BE49-F238E27FC236}">
                <a16:creationId xmlns:a16="http://schemas.microsoft.com/office/drawing/2014/main" id="{A2CDDCC0-5CE0-47BF-9A58-947FAAFE0464}"/>
              </a:ext>
            </a:extLst>
          </p:cNvPr>
          <p:cNvSpPr>
            <a:spLocks noGrp="1"/>
          </p:cNvSpPr>
          <p:nvPr>
            <p:ph type="body" sz="quarter" idx="27" hasCustomPrompt="1"/>
          </p:nvPr>
        </p:nvSpPr>
        <p:spPr>
          <a:xfrm>
            <a:off x="8331200" y="2993140"/>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9" name="Text Placeholder 4">
            <a:extLst>
              <a:ext uri="{FF2B5EF4-FFF2-40B4-BE49-F238E27FC236}">
                <a16:creationId xmlns:a16="http://schemas.microsoft.com/office/drawing/2014/main" id="{CE365600-EF9A-4204-AC1D-49DA60EE0BC9}"/>
              </a:ext>
            </a:extLst>
          </p:cNvPr>
          <p:cNvSpPr>
            <a:spLocks noGrp="1"/>
          </p:cNvSpPr>
          <p:nvPr>
            <p:ph type="body" sz="quarter" idx="28" hasCustomPrompt="1"/>
          </p:nvPr>
        </p:nvSpPr>
        <p:spPr>
          <a:xfrm>
            <a:off x="8331200" y="3835404"/>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21" name="Text Placeholder 4">
            <a:extLst>
              <a:ext uri="{FF2B5EF4-FFF2-40B4-BE49-F238E27FC236}">
                <a16:creationId xmlns:a16="http://schemas.microsoft.com/office/drawing/2014/main" id="{7C988AC2-C93F-4C50-A6B6-35E8D243E2D3}"/>
              </a:ext>
            </a:extLst>
          </p:cNvPr>
          <p:cNvSpPr>
            <a:spLocks noGrp="1"/>
          </p:cNvSpPr>
          <p:nvPr>
            <p:ph type="body" sz="quarter" idx="29" hasCustomPrompt="1"/>
          </p:nvPr>
        </p:nvSpPr>
        <p:spPr>
          <a:xfrm>
            <a:off x="8331200" y="4677668"/>
            <a:ext cx="3442157"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22" name="Text Placeholder 4">
            <a:extLst>
              <a:ext uri="{FF2B5EF4-FFF2-40B4-BE49-F238E27FC236}">
                <a16:creationId xmlns:a16="http://schemas.microsoft.com/office/drawing/2014/main" id="{1BAD9B5E-AACF-4B5D-9D05-A8B6E03E279B}"/>
              </a:ext>
            </a:extLst>
          </p:cNvPr>
          <p:cNvSpPr>
            <a:spLocks noGrp="1"/>
          </p:cNvSpPr>
          <p:nvPr>
            <p:ph type="body" sz="quarter" idx="30" hasCustomPrompt="1"/>
          </p:nvPr>
        </p:nvSpPr>
        <p:spPr>
          <a:xfrm>
            <a:off x="8331200" y="5519930"/>
            <a:ext cx="3442157"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4" name="Footer Placeholder 1">
            <a:extLst>
              <a:ext uri="{FF2B5EF4-FFF2-40B4-BE49-F238E27FC236}">
                <a16:creationId xmlns:a16="http://schemas.microsoft.com/office/drawing/2014/main" id="{9F52899F-4DD5-4919-A5F9-0A5E692D4537}"/>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659318390"/>
      </p:ext>
    </p:extLst>
  </p:cSld>
  <p:clrMapOvr>
    <a:masterClrMapping/>
  </p:clrMapOvr>
  <p:transition>
    <p:fade/>
  </p:transition>
  <p:hf sldNum="0" hdr="0" ftr="0" dt="0"/>
  <p:extLst>
    <p:ext uri="{DCECCB84-F9BA-43D5-87BE-67443E8EF086}">
      <p15:sldGuideLst xmlns:p15="http://schemas.microsoft.com/office/powerpoint/2012/main">
        <p15:guide id="1" pos="1728">
          <p15:clr>
            <a:srgbClr val="FBAE40"/>
          </p15:clr>
        </p15:guide>
        <p15:guide id="2" pos="228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ext option 3">
    <p:spTree>
      <p:nvGrpSpPr>
        <p:cNvPr id="1" name=""/>
        <p:cNvGrpSpPr/>
        <p:nvPr/>
      </p:nvGrpSpPr>
      <p:grpSpPr>
        <a:xfrm>
          <a:off x="0" y="0"/>
          <a:ext cx="0" cy="0"/>
          <a:chOff x="0" y="0"/>
          <a:chExt cx="0" cy="0"/>
        </a:xfrm>
      </p:grpSpPr>
      <p:sp>
        <p:nvSpPr>
          <p:cNvPr id="29" name="Title 28">
            <a:extLst>
              <a:ext uri="{FF2B5EF4-FFF2-40B4-BE49-F238E27FC236}">
                <a16:creationId xmlns:a16="http://schemas.microsoft.com/office/drawing/2014/main" id="{DB14B4B7-6595-4F80-A720-AEE6406FDDDB}"/>
              </a:ext>
            </a:extLst>
          </p:cNvPr>
          <p:cNvSpPr>
            <a:spLocks noGrp="1"/>
          </p:cNvSpPr>
          <p:nvPr>
            <p:ph type="title" hasCustomPrompt="1"/>
          </p:nvPr>
        </p:nvSpPr>
        <p:spPr/>
        <p:txBody>
          <a:bodyPr/>
          <a:lstStyle/>
          <a:p>
            <a:r>
              <a:rPr lang="en-US" dirty="0"/>
              <a:t>Text layout three columns images and text</a:t>
            </a:r>
          </a:p>
        </p:txBody>
      </p:sp>
      <p:sp>
        <p:nvSpPr>
          <p:cNvPr id="16" name="Rectangle 15">
            <a:extLst>
              <a:ext uri="{FF2B5EF4-FFF2-40B4-BE49-F238E27FC236}">
                <a16:creationId xmlns:a16="http://schemas.microsoft.com/office/drawing/2014/main" id="{A6AC17A7-7CAA-4CA5-89CD-184D76C19F56}"/>
              </a:ext>
              <a:ext uri="{C183D7F6-B498-43B3-948B-1728B52AA6E4}">
                <adec:decorative xmlns:adec="http://schemas.microsoft.com/office/drawing/2017/decorative" val="1"/>
              </a:ext>
            </a:extLst>
          </p:cNvPr>
          <p:cNvSpPr/>
          <p:nvPr/>
        </p:nvSpPr>
        <p:spPr bwMode="auto">
          <a:xfrm>
            <a:off x="468134"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E501F238-570E-E648-9E57-DAA86A7A8ED3}"/>
              </a:ext>
            </a:extLst>
          </p:cNvPr>
          <p:cNvSpPr>
            <a:spLocks noGrp="1"/>
          </p:cNvSpPr>
          <p:nvPr>
            <p:ph type="pic" sz="quarter" idx="21" hasCustomPrompt="1"/>
          </p:nvPr>
        </p:nvSpPr>
        <p:spPr>
          <a:xfrm>
            <a:off x="592758"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5" name="Text Placeholder 4"/>
          <p:cNvSpPr>
            <a:spLocks noGrp="1"/>
          </p:cNvSpPr>
          <p:nvPr>
            <p:ph type="body" sz="quarter" idx="11" hasCustomPrompt="1"/>
          </p:nvPr>
        </p:nvSpPr>
        <p:spPr>
          <a:xfrm>
            <a:off x="418643" y="4708215"/>
            <a:ext cx="365293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19" name="Text Placeholder 4">
            <a:extLst>
              <a:ext uri="{FF2B5EF4-FFF2-40B4-BE49-F238E27FC236}">
                <a16:creationId xmlns:a16="http://schemas.microsoft.com/office/drawing/2014/main" id="{F22038DD-9076-B34B-B54A-107DF3F024EE}"/>
              </a:ext>
            </a:extLst>
          </p:cNvPr>
          <p:cNvSpPr>
            <a:spLocks noGrp="1"/>
          </p:cNvSpPr>
          <p:nvPr>
            <p:ph type="body" sz="quarter" idx="17" hasCustomPrompt="1"/>
          </p:nvPr>
        </p:nvSpPr>
        <p:spPr>
          <a:xfrm>
            <a:off x="418643" y="5014828"/>
            <a:ext cx="365293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7A2E6301-6404-4EF3-A39A-8E79FFA3C974}"/>
              </a:ext>
              <a:ext uri="{C183D7F6-B498-43B3-948B-1728B52AA6E4}">
                <adec:decorative xmlns:adec="http://schemas.microsoft.com/office/drawing/2017/decorative" val="1"/>
              </a:ext>
            </a:extLst>
          </p:cNvPr>
          <p:cNvSpPr/>
          <p:nvPr/>
        </p:nvSpPr>
        <p:spPr bwMode="auto">
          <a:xfrm>
            <a:off x="4308909"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1" name="Picture Placeholder 7">
            <a:extLst>
              <a:ext uri="{FF2B5EF4-FFF2-40B4-BE49-F238E27FC236}">
                <a16:creationId xmlns:a16="http://schemas.microsoft.com/office/drawing/2014/main" id="{1BE65963-6DE8-471D-88DB-2FC78087003C}"/>
              </a:ext>
            </a:extLst>
          </p:cNvPr>
          <p:cNvSpPr>
            <a:spLocks noGrp="1"/>
          </p:cNvSpPr>
          <p:nvPr>
            <p:ph type="pic" sz="quarter" idx="26" hasCustomPrompt="1"/>
          </p:nvPr>
        </p:nvSpPr>
        <p:spPr>
          <a:xfrm>
            <a:off x="4433534"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32" name="Text Placeholder 4">
            <a:extLst>
              <a:ext uri="{FF2B5EF4-FFF2-40B4-BE49-F238E27FC236}">
                <a16:creationId xmlns:a16="http://schemas.microsoft.com/office/drawing/2014/main" id="{197742EC-5845-4BB1-84A3-00C1CF89012A}"/>
              </a:ext>
            </a:extLst>
          </p:cNvPr>
          <p:cNvSpPr>
            <a:spLocks noGrp="1"/>
          </p:cNvSpPr>
          <p:nvPr>
            <p:ph type="body" sz="quarter" idx="20" hasCustomPrompt="1"/>
          </p:nvPr>
        </p:nvSpPr>
        <p:spPr>
          <a:xfrm>
            <a:off x="4293969" y="4708215"/>
            <a:ext cx="361838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21" name="Text Placeholder 4">
            <a:extLst>
              <a:ext uri="{FF2B5EF4-FFF2-40B4-BE49-F238E27FC236}">
                <a16:creationId xmlns:a16="http://schemas.microsoft.com/office/drawing/2014/main" id="{B0C89B53-FA50-F248-AD0B-933DE098D70A}"/>
              </a:ext>
            </a:extLst>
          </p:cNvPr>
          <p:cNvSpPr>
            <a:spLocks noGrp="1"/>
          </p:cNvSpPr>
          <p:nvPr>
            <p:ph type="body" sz="quarter" idx="24" hasCustomPrompt="1"/>
          </p:nvPr>
        </p:nvSpPr>
        <p:spPr>
          <a:xfrm>
            <a:off x="4293969" y="5014828"/>
            <a:ext cx="361838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17" name="Rectangle 16">
            <a:extLst>
              <a:ext uri="{FF2B5EF4-FFF2-40B4-BE49-F238E27FC236}">
                <a16:creationId xmlns:a16="http://schemas.microsoft.com/office/drawing/2014/main" id="{5EC0DAC3-9E26-491C-A10D-7D086E91DB76}"/>
              </a:ext>
              <a:ext uri="{C183D7F6-B498-43B3-948B-1728B52AA6E4}">
                <adec:decorative xmlns:adec="http://schemas.microsoft.com/office/drawing/2017/decorative" val="1"/>
              </a:ext>
            </a:extLst>
          </p:cNvPr>
          <p:cNvSpPr/>
          <p:nvPr/>
        </p:nvSpPr>
        <p:spPr bwMode="auto">
          <a:xfrm>
            <a:off x="8159021"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3" name="Picture Placeholder 7">
            <a:extLst>
              <a:ext uri="{FF2B5EF4-FFF2-40B4-BE49-F238E27FC236}">
                <a16:creationId xmlns:a16="http://schemas.microsoft.com/office/drawing/2014/main" id="{907DE53F-AA57-4741-9DAA-A44C19F78D30}"/>
              </a:ext>
            </a:extLst>
          </p:cNvPr>
          <p:cNvSpPr>
            <a:spLocks noGrp="1"/>
          </p:cNvSpPr>
          <p:nvPr>
            <p:ph type="pic" sz="quarter" idx="27" hasCustomPrompt="1"/>
          </p:nvPr>
        </p:nvSpPr>
        <p:spPr>
          <a:xfrm>
            <a:off x="8283647"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10" name="Text Placeholder 4"/>
          <p:cNvSpPr>
            <a:spLocks noGrp="1"/>
          </p:cNvSpPr>
          <p:nvPr>
            <p:ph type="body" sz="quarter" idx="13" hasCustomPrompt="1"/>
          </p:nvPr>
        </p:nvSpPr>
        <p:spPr>
          <a:xfrm>
            <a:off x="8144083" y="4708215"/>
            <a:ext cx="361838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22" name="Text Placeholder 4">
            <a:extLst>
              <a:ext uri="{FF2B5EF4-FFF2-40B4-BE49-F238E27FC236}">
                <a16:creationId xmlns:a16="http://schemas.microsoft.com/office/drawing/2014/main" id="{C11EA858-BBCA-2149-9368-C1FDBC6C8DFD}"/>
              </a:ext>
            </a:extLst>
          </p:cNvPr>
          <p:cNvSpPr>
            <a:spLocks noGrp="1"/>
          </p:cNvSpPr>
          <p:nvPr>
            <p:ph type="body" sz="quarter" idx="25" hasCustomPrompt="1"/>
          </p:nvPr>
        </p:nvSpPr>
        <p:spPr>
          <a:xfrm>
            <a:off x="8144083" y="5014828"/>
            <a:ext cx="361838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D26B0962-7685-4EBF-B99E-792210E7163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850001306"/>
      </p:ext>
    </p:extLst>
  </p:cSld>
  <p:clrMapOvr>
    <a:masterClrMapping/>
  </p:clrMapOvr>
  <p:transition>
    <p:fade/>
  </p:transition>
  <p:hf sldNum="0"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ection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B990B4C-4B23-479D-ADA8-DD6E0658DF5A}"/>
              </a:ext>
            </a:extLst>
          </p:cNvPr>
          <p:cNvSpPr/>
          <p:nvPr/>
        </p:nvSpPr>
        <p:spPr bwMode="auto">
          <a:xfrm>
            <a:off x="1" y="2526646"/>
            <a:ext cx="9697686" cy="17840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4" name="Title 35"/>
          <p:cNvSpPr>
            <a:spLocks noGrp="1"/>
          </p:cNvSpPr>
          <p:nvPr>
            <p:ph type="title" hasCustomPrompt="1"/>
          </p:nvPr>
        </p:nvSpPr>
        <p:spPr>
          <a:xfrm>
            <a:off x="418644" y="2526646"/>
            <a:ext cx="9189910" cy="1784048"/>
          </a:xfrm>
          <a:prstGeom prst="rect">
            <a:avLst/>
          </a:prstGeom>
          <a:noFill/>
        </p:spPr>
        <p:txBody>
          <a:bodyPr vert="horz" wrap="square" lIns="0" tIns="0" rIns="0" bIns="0" rtlCol="0" anchor="ctr" anchorCtr="0">
            <a:noAutofit/>
          </a:bodyPr>
          <a:lstStyle>
            <a:lvl1pPr>
              <a:defRPr lang="en-US" sz="3600" spc="-49" baseline="0" dirty="0">
                <a:solidFill>
                  <a:schemeClr val="bg1"/>
                </a:solidFill>
              </a:defRPr>
            </a:lvl1pPr>
          </a:lstStyle>
          <a:p>
            <a:pPr marL="0" lvl="0">
              <a:lnSpc>
                <a:spcPts val="5490"/>
              </a:lnSpc>
            </a:pPr>
            <a:r>
              <a:rPr lang="en-US" dirty="0"/>
              <a:t>Section title</a:t>
            </a:r>
          </a:p>
        </p:txBody>
      </p:sp>
      <p:sp>
        <p:nvSpPr>
          <p:cNvPr id="6" name="Rectangle 5">
            <a:extLst>
              <a:ext uri="{FF2B5EF4-FFF2-40B4-BE49-F238E27FC236}">
                <a16:creationId xmlns:a16="http://schemas.microsoft.com/office/drawing/2014/main" id="{E7A7DCD7-2A9A-4303-B73A-A8AA23BAF4B6}"/>
              </a:ext>
            </a:extLst>
          </p:cNvPr>
          <p:cNvSpPr/>
          <p:nvPr/>
        </p:nvSpPr>
        <p:spPr bwMode="auto">
          <a:xfrm>
            <a:off x="9697686" y="2526646"/>
            <a:ext cx="2082603" cy="1784048"/>
          </a:xfrm>
          <a:prstGeom prst="rect">
            <a:avLst/>
          </a:prstGeom>
          <a:solidFill>
            <a:schemeClr val="bg2">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a:extLst>
              <a:ext uri="{FF2B5EF4-FFF2-40B4-BE49-F238E27FC236}">
                <a16:creationId xmlns:a16="http://schemas.microsoft.com/office/drawing/2014/main" id="{79F5CEB5-AAB3-4E98-82B0-2B2EDFAC7F19}"/>
              </a:ext>
            </a:extLst>
          </p:cNvPr>
          <p:cNvSpPr/>
          <p:nvPr/>
        </p:nvSpPr>
        <p:spPr bwMode="auto">
          <a:xfrm>
            <a:off x="11569483"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6">
            <a:extLst>
              <a:ext uri="{FF2B5EF4-FFF2-40B4-BE49-F238E27FC236}">
                <a16:creationId xmlns:a16="http://schemas.microsoft.com/office/drawing/2014/main" id="{C39A4550-468E-4965-BBF3-650AD824060F}"/>
              </a:ext>
            </a:extLst>
          </p:cNvPr>
          <p:cNvSpPr/>
          <p:nvPr/>
        </p:nvSpPr>
        <p:spPr bwMode="auto">
          <a:xfrm flipH="1">
            <a:off x="9697686"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2" name="Picture Placeholder 11">
            <a:extLst>
              <a:ext uri="{FF2B5EF4-FFF2-40B4-BE49-F238E27FC236}">
                <a16:creationId xmlns:a16="http://schemas.microsoft.com/office/drawing/2014/main" id="{A0F18A81-5AF1-41EB-B335-9EF67062969B}"/>
              </a:ext>
            </a:extLst>
          </p:cNvPr>
          <p:cNvSpPr>
            <a:spLocks noGrp="1"/>
          </p:cNvSpPr>
          <p:nvPr>
            <p:ph type="pic" sz="quarter" idx="10"/>
          </p:nvPr>
        </p:nvSpPr>
        <p:spPr>
          <a:xfrm>
            <a:off x="10098361" y="2777952"/>
            <a:ext cx="1281254" cy="1281436"/>
          </a:xfrm>
        </p:spPr>
        <p:txBody>
          <a:bodyPr anchor="ctr">
            <a:noAutofit/>
          </a:bodyPr>
          <a:lstStyle>
            <a:lvl1pPr algn="ctr">
              <a:defRPr/>
            </a:lvl1pPr>
          </a:lstStyle>
          <a:p>
            <a:r>
              <a:rPr lang="en-US"/>
              <a:t>Click icon to add picture</a:t>
            </a:r>
          </a:p>
        </p:txBody>
      </p:sp>
      <p:sp>
        <p:nvSpPr>
          <p:cNvPr id="3" name="Footer Placeholder 1">
            <a:extLst>
              <a:ext uri="{FF2B5EF4-FFF2-40B4-BE49-F238E27FC236}">
                <a16:creationId xmlns:a16="http://schemas.microsoft.com/office/drawing/2014/main" id="{C6B75234-9944-48A2-8A21-99500C7BBB40}"/>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025130206"/>
      </p:ext>
    </p:extLst>
  </p:cSld>
  <p:clrMapOvr>
    <a:masterClrMapping/>
  </p:clrMapOvr>
  <p:transition>
    <p:fade/>
  </p:transition>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484146F-B82A-434C-9C4F-0832F9A133E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88193" y="5975465"/>
            <a:ext cx="2190448" cy="806762"/>
          </a:xfrm>
          <a:prstGeom prst="rect">
            <a:avLst/>
          </a:prstGeom>
        </p:spPr>
      </p:pic>
    </p:spTree>
    <p:extLst>
      <p:ext uri="{BB962C8B-B14F-4D97-AF65-F5344CB8AC3E}">
        <p14:creationId xmlns:p14="http://schemas.microsoft.com/office/powerpoint/2010/main" val="1531337368"/>
      </p:ext>
    </p:extLst>
  </p:cSld>
  <p:clrMapOvr>
    <a:masterClrMapping/>
  </p:clrMapOvr>
  <p:transition>
    <p:fade/>
  </p:transition>
  <p:extLst>
    <p:ext uri="{DCECCB84-F9BA-43D5-87BE-67443E8EF086}">
      <p15:sldGuideLst xmlns:p15="http://schemas.microsoft.com/office/powerpoint/2012/main">
        <p15:guide id="1" orient="horz" pos="288" userDrawn="1">
          <p15:clr>
            <a:srgbClr val="5ACBF0"/>
          </p15:clr>
        </p15:guide>
        <p15:guide id="2" orient="horz" pos="905" userDrawn="1">
          <p15:clr>
            <a:srgbClr val="5ACBF0"/>
          </p15:clr>
        </p15:guide>
        <p15:guide id="4" orient="horz" pos="1272" userDrawn="1">
          <p15:clr>
            <a:srgbClr val="5ACBF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p:cSld name="Photo layou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7"/>
            <a:ext cx="5579310" cy="307777"/>
          </a:xfrm>
          <a:prstGeom prst="rect">
            <a:avLst/>
          </a:prstGeom>
        </p:spPr>
        <p:txBody>
          <a:bodyPr wrap="square" lIns="0" tIns="0" rIns="0" bIns="0">
            <a:spAutoFit/>
          </a:bodyPr>
          <a:lstStyle>
            <a:lvl1pPr marL="0" indent="0">
              <a:lnSpc>
                <a:spcPts val="2353"/>
              </a:lnSpc>
              <a:buNone/>
              <a:defRPr lang="en-US" sz="20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a:t>
            </a:r>
            <a:r>
              <a:rPr lang="en-US" err="1"/>
              <a:t>Semibold</a:t>
            </a:r>
            <a:r>
              <a:rPr lang="en-US"/>
              <a:t> 20/24. </a:t>
            </a:r>
          </a:p>
        </p:txBody>
      </p:sp>
      <p:sp>
        <p:nvSpPr>
          <p:cNvPr id="5" name="Text Placeholder 4">
            <a:extLst>
              <a:ext uri="{FF2B5EF4-FFF2-40B4-BE49-F238E27FC236}">
                <a16:creationId xmlns:a16="http://schemas.microsoft.com/office/drawing/2014/main" id="{6E31D123-CA1A-4568-88C8-6B1287D07EE9}"/>
              </a:ext>
            </a:extLst>
          </p:cNvPr>
          <p:cNvSpPr>
            <a:spLocks noGrp="1"/>
          </p:cNvSpPr>
          <p:nvPr>
            <p:ph type="body" sz="quarter" idx="13" hasCustomPrompt="1"/>
          </p:nvPr>
        </p:nvSpPr>
        <p:spPr>
          <a:xfrm>
            <a:off x="418643" y="2161629"/>
            <a:ext cx="5579311" cy="338554"/>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474101"/>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7" name="Text Placeholder 4">
            <a:extLst>
              <a:ext uri="{FF2B5EF4-FFF2-40B4-BE49-F238E27FC236}">
                <a16:creationId xmlns:a16="http://schemas.microsoft.com/office/drawing/2014/main" id="{0D336736-F7E2-BA48-AD3E-B0037BAC6816}"/>
              </a:ext>
            </a:extLst>
          </p:cNvPr>
          <p:cNvSpPr>
            <a:spLocks noGrp="1"/>
          </p:cNvSpPr>
          <p:nvPr>
            <p:ph type="body" sz="quarter" idx="43" hasCustomPrompt="1"/>
          </p:nvPr>
        </p:nvSpPr>
        <p:spPr>
          <a:xfrm>
            <a:off x="418643" y="3628878"/>
            <a:ext cx="5579311" cy="338554"/>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929012"/>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1"/>
            <a:ext cx="5973053" cy="6858001"/>
          </a:xfrm>
          <a:prstGeom prst="rect">
            <a:avLst/>
          </a:prstGeom>
          <a:blipFill>
            <a:blip r:embed="rId2"/>
            <a:stretch>
              <a:fillRect/>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C3405CC5-9896-4E3A-9373-436306F5BF12}"/>
              </a:ext>
            </a:extLst>
          </p:cNvPr>
          <p:cNvSpPr txBox="1">
            <a:spLocks/>
          </p:cNvSpPr>
          <p:nvPr/>
        </p:nvSpPr>
        <p:spPr>
          <a:xfrm>
            <a:off x="418644"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l"/>
            <a:r>
              <a:rPr lang="en-US" dirty="0"/>
              <a:t>© Copyright Microsoft Corporation. All rights reserved.</a:t>
            </a:r>
          </a:p>
        </p:txBody>
      </p:sp>
    </p:spTree>
    <p:extLst>
      <p:ext uri="{BB962C8B-B14F-4D97-AF65-F5344CB8AC3E}">
        <p14:creationId xmlns:p14="http://schemas.microsoft.com/office/powerpoint/2010/main" val="1121767512"/>
      </p:ext>
    </p:extLst>
  </p:cSld>
  <p:clrMapOvr>
    <a:masterClrMapping/>
  </p:clrMapOvr>
  <p:transition>
    <p:fade/>
  </p:transition>
  <p:hf sldNum="0"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Photo layout with bullet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6"/>
            <a:ext cx="5579310" cy="369332"/>
          </a:xfrm>
          <a:prstGeom prst="rect">
            <a:avLst/>
          </a:prstGeom>
        </p:spPr>
        <p:txBody>
          <a:bodyPr wrap="square" lIns="0" tIns="0" rIns="0" bIns="0" anchor="t">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Subhead Segoe UI </a:t>
            </a:r>
            <a:r>
              <a:rPr lang="en-US" dirty="0" err="1"/>
              <a:t>Semibold</a:t>
            </a:r>
            <a:r>
              <a:rPr lang="en-US" dirty="0"/>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268946"/>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p:nvCxnSpPr>
        <p:spPr>
          <a:xfrm>
            <a:off x="418644" y="3068044"/>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282367"/>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p:nvCxnSpPr>
        <p:spPr>
          <a:xfrm>
            <a:off x="418644" y="4081465"/>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418644" y="4295788"/>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p:nvCxnSpPr>
        <p:spPr>
          <a:xfrm>
            <a:off x="418644" y="5094886"/>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418644" y="5309208"/>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sp>
        <p:nvSpPr>
          <p:cNvPr id="2" name="Rectangle 1">
            <a:extLst>
              <a:ext uri="{FF2B5EF4-FFF2-40B4-BE49-F238E27FC236}">
                <a16:creationId xmlns:a16="http://schemas.microsoft.com/office/drawing/2014/main" id="{56B6D240-D672-4F0A-95ED-D92FC8351E6D}"/>
              </a:ext>
              <a:ext uri="{C183D7F6-B498-43B3-948B-1728B52AA6E4}">
                <adec:decorative xmlns:adec="http://schemas.microsoft.com/office/drawing/2017/decorative" val="1"/>
              </a:ext>
            </a:extLst>
          </p:cNvPr>
          <p:cNvSpPr/>
          <p:nvPr/>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9" name="Picture Placeholder 7">
            <a:extLst>
              <a:ext uri="{FF2B5EF4-FFF2-40B4-BE49-F238E27FC236}">
                <a16:creationId xmlns:a16="http://schemas.microsoft.com/office/drawing/2014/main" id="{CA973F78-0779-41C2-98B4-4547D2CD7C11}"/>
              </a:ext>
            </a:extLst>
          </p:cNvPr>
          <p:cNvSpPr>
            <a:spLocks noGrp="1"/>
          </p:cNvSpPr>
          <p:nvPr>
            <p:ph type="pic" sz="quarter" idx="47" hasCustomPrompt="1"/>
          </p:nvPr>
        </p:nvSpPr>
        <p:spPr>
          <a:xfrm>
            <a:off x="6349678" y="1564130"/>
            <a:ext cx="5303845" cy="4746143"/>
          </a:xfrm>
          <a:prstGeom prst="rect">
            <a:avLst/>
          </a:prstGeom>
          <a:blipFill dpi="0" rotWithShape="1">
            <a:blip r:embed="rId2"/>
            <a:srcRect/>
            <a:stretch>
              <a:fillRect/>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3" name="Footer Placeholder 1">
            <a:extLst>
              <a:ext uri="{FF2B5EF4-FFF2-40B4-BE49-F238E27FC236}">
                <a16:creationId xmlns:a16="http://schemas.microsoft.com/office/drawing/2014/main" id="{B3B62F3E-D0DF-4A13-A005-3CCFDD6DFC1A}"/>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865053345"/>
      </p:ext>
    </p:extLst>
  </p:cSld>
  <p:clrMapOvr>
    <a:masterClrMapping/>
  </p:clrMapOvr>
  <p:transition>
    <p:fade/>
  </p:transition>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1_Photo layout with bullet text &amp; icons">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709493"/>
            <a:ext cx="5579310" cy="369332"/>
          </a:xfrm>
          <a:prstGeom prst="rect">
            <a:avLst/>
          </a:prstGeom>
        </p:spPr>
        <p:txBody>
          <a:bodyPr wrap="square" lIns="0" tIns="0" rIns="0" bIns="0" anchor="b">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Subhead Segoe UI </a:t>
            </a:r>
            <a:r>
              <a:rPr lang="en-US" dirty="0" err="1"/>
              <a:t>Semibold</a:t>
            </a:r>
            <a:r>
              <a:rPr lang="en-US" dirty="0"/>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1422400" y="2267319"/>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p:nvCxnSpPr>
        <p:spPr>
          <a:xfrm>
            <a:off x="1422400" y="3066417"/>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1422400" y="3280740"/>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p:nvCxnSpPr>
        <p:spPr>
          <a:xfrm>
            <a:off x="1422400" y="4079838"/>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1422400" y="4294161"/>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p:nvCxnSpPr>
        <p:spPr>
          <a:xfrm>
            <a:off x="1422400" y="5093259"/>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1422400" y="5307581"/>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1"/>
            <a:ext cx="5973053" cy="6858001"/>
          </a:xfrm>
          <a:prstGeom prst="rect">
            <a:avLst/>
          </a:prstGeom>
          <a:blipFill>
            <a:blip r:embed="rId2"/>
            <a:stretch>
              <a:fillRect/>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5F6EB83D-C2A5-4189-B12B-1320B6ADB9B8}"/>
              </a:ext>
            </a:extLst>
          </p:cNvPr>
          <p:cNvSpPr txBox="1">
            <a:spLocks/>
          </p:cNvSpPr>
          <p:nvPr/>
        </p:nvSpPr>
        <p:spPr>
          <a:xfrm>
            <a:off x="418644"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l"/>
            <a:r>
              <a:rPr lang="en-US" dirty="0"/>
              <a:t>© Copyright Microsoft Corporation. All rights reserved.</a:t>
            </a:r>
          </a:p>
        </p:txBody>
      </p:sp>
    </p:spTree>
    <p:extLst>
      <p:ext uri="{BB962C8B-B14F-4D97-AF65-F5344CB8AC3E}">
        <p14:creationId xmlns:p14="http://schemas.microsoft.com/office/powerpoint/2010/main" val="324275441"/>
      </p:ext>
    </p:extLst>
  </p:cSld>
  <p:clrMapOvr>
    <a:masterClrMapping/>
  </p:clrMapOvr>
  <p:transition>
    <p:fade/>
  </p:transition>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Photo layout with 4 rows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11354712" cy="728448"/>
          </a:xfrm>
        </p:spPr>
        <p:txBody>
          <a:bodyPr/>
          <a:lstStyle>
            <a:lvl1pPr>
              <a:defRPr>
                <a:solidFill>
                  <a:schemeClr val="tx1"/>
                </a:solidFill>
              </a:defRPr>
            </a:lvl1pPr>
          </a:lstStyle>
          <a:p>
            <a:r>
              <a:rPr lang="en-US" dirty="0"/>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734160"/>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4011423"/>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5288687"/>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2" name="Rectangle 1">
            <a:extLst>
              <a:ext uri="{FF2B5EF4-FFF2-40B4-BE49-F238E27FC236}">
                <a16:creationId xmlns:a16="http://schemas.microsoft.com/office/drawing/2014/main" id="{680D905E-E7A9-44EC-830B-323C290AAA27}"/>
              </a:ext>
              <a:ext uri="{C183D7F6-B498-43B3-948B-1728B52AA6E4}">
                <adec:decorative xmlns:adec="http://schemas.microsoft.com/office/drawing/2017/decorative" val="1"/>
              </a:ext>
            </a:extLst>
          </p:cNvPr>
          <p:cNvSpPr/>
          <p:nvPr/>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4746143"/>
          </a:xfrm>
          <a:prstGeom prst="rect">
            <a:avLst/>
          </a:prstGeom>
          <a:blipFill dpi="0" rotWithShape="1">
            <a:blip r:embed="rId2"/>
            <a:srcRect/>
            <a:stretch>
              <a:fillRect/>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cxnSp>
        <p:nvCxnSpPr>
          <p:cNvPr id="9" name="Straight Connector 8">
            <a:extLst>
              <a:ext uri="{FF2B5EF4-FFF2-40B4-BE49-F238E27FC236}">
                <a16:creationId xmlns:a16="http://schemas.microsoft.com/office/drawing/2014/main" id="{5E2F051F-FAD1-40B7-AD8D-86ACA838D32B}"/>
              </a:ext>
              <a:ext uri="{C183D7F6-B498-43B3-948B-1728B52AA6E4}">
                <adec:decorative xmlns:adec="http://schemas.microsoft.com/office/drawing/2017/decorative" val="1"/>
              </a:ext>
            </a:extLst>
          </p:cNvPr>
          <p:cNvCxnSpPr>
            <a:cxnSpLocks/>
          </p:cNvCxnSpPr>
          <p:nvPr/>
        </p:nvCxnSpPr>
        <p:spPr>
          <a:xfrm>
            <a:off x="418644" y="2660048"/>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8966B79-BC7C-4DB8-80D4-01380DB97330}"/>
              </a:ext>
              <a:ext uri="{C183D7F6-B498-43B3-948B-1728B52AA6E4}">
                <adec:decorative xmlns:adec="http://schemas.microsoft.com/office/drawing/2017/decorative" val="1"/>
              </a:ext>
            </a:extLst>
          </p:cNvPr>
          <p:cNvCxnSpPr>
            <a:cxnSpLocks/>
          </p:cNvCxnSpPr>
          <p:nvPr/>
        </p:nvCxnSpPr>
        <p:spPr>
          <a:xfrm>
            <a:off x="418644" y="3937131"/>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69D048A-1B0B-4837-8CE2-BD16F3AE2B1C}"/>
              </a:ext>
              <a:ext uri="{C183D7F6-B498-43B3-948B-1728B52AA6E4}">
                <adec:decorative xmlns:adec="http://schemas.microsoft.com/office/drawing/2017/decorative" val="1"/>
              </a:ext>
            </a:extLst>
          </p:cNvPr>
          <p:cNvCxnSpPr>
            <a:cxnSpLocks/>
          </p:cNvCxnSpPr>
          <p:nvPr/>
        </p:nvCxnSpPr>
        <p:spPr>
          <a:xfrm>
            <a:off x="418644" y="5214214"/>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 name="Footer Placeholder 1">
            <a:extLst>
              <a:ext uri="{FF2B5EF4-FFF2-40B4-BE49-F238E27FC236}">
                <a16:creationId xmlns:a16="http://schemas.microsoft.com/office/drawing/2014/main" id="{B394CE8A-C8F7-40DD-84CF-FE592D7BC2D8}"/>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628019727"/>
      </p:ext>
    </p:extLst>
  </p:cSld>
  <p:clrMapOvr>
    <a:masterClrMapping/>
  </p:clrMapOvr>
  <p:transition>
    <p:fade/>
  </p:transition>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Photo layout with gray filled text box">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3" y="440494"/>
            <a:ext cx="11354714" cy="728448"/>
          </a:xfrm>
        </p:spPr>
        <p:txBody>
          <a:bodyPr/>
          <a:lstStyle>
            <a:lvl1pPr>
              <a:defRPr>
                <a:solidFill>
                  <a:schemeClr val="tx1"/>
                </a:solidFill>
              </a:defRPr>
            </a:lvl1pPr>
          </a:lstStyle>
          <a:p>
            <a:r>
              <a:rPr lang="en-US" dirty="0"/>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The quick brown fox jumps over the lazy dog. The quick brown fox jumps over the lazy dog.</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734160"/>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4011423"/>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5288687"/>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0F6F2449-CE4A-4880-A860-78E767F6EFFC}"/>
              </a:ext>
              <a:ext uri="{C183D7F6-B498-43B3-948B-1728B52AA6E4}">
                <adec:decorative xmlns:adec="http://schemas.microsoft.com/office/drawing/2017/decorative" val="1"/>
              </a:ext>
            </a:extLst>
          </p:cNvPr>
          <p:cNvSpPr/>
          <p:nvPr/>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4746143"/>
          </a:xfrm>
          <a:prstGeom prst="rect">
            <a:avLst/>
          </a:prstGeom>
          <a:blipFill dpi="0" rotWithShape="1">
            <a:blip r:embed="rId2"/>
            <a:srcRect/>
            <a:stretch>
              <a:fillRect/>
            </a:stretch>
          </a:blipFill>
          <a:ln w="19050">
            <a:noFill/>
          </a:ln>
        </p:spPr>
        <p:txBody>
          <a:bodyPr tIns="9144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BDD9959D-3459-4484-BDE0-9F4EABE5443B}"/>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015567550"/>
      </p:ext>
    </p:extLst>
  </p:cSld>
  <p:clrMapOvr>
    <a:masterClrMapping/>
  </p:clrMapOvr>
  <p:transition>
    <p:fade/>
  </p:transition>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Demo slide with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E9E5E14-01F2-4F10-A177-A81144B86D44}"/>
              </a:ext>
            </a:extLst>
          </p:cNvPr>
          <p:cNvSpPr>
            <a:spLocks noGrp="1"/>
          </p:cNvSpPr>
          <p:nvPr>
            <p:ph type="title"/>
          </p:nvPr>
        </p:nvSpPr>
        <p:spPr>
          <a:xfrm>
            <a:off x="418643" y="440494"/>
            <a:ext cx="11341268" cy="728448"/>
          </a:xfrm>
        </p:spPr>
        <p:txBody>
          <a:bodyPr/>
          <a:lstStyle/>
          <a:p>
            <a:r>
              <a:rPr lang="en-US"/>
              <a:t>Click to edit Master title style</a:t>
            </a:r>
            <a:endParaRPr lang="en-US" dirty="0"/>
          </a:p>
        </p:txBody>
      </p:sp>
      <p:sp>
        <p:nvSpPr>
          <p:cNvPr id="4" name="Text Placeholder 3"/>
          <p:cNvSpPr>
            <a:spLocks noGrp="1"/>
          </p:cNvSpPr>
          <p:nvPr>
            <p:ph type="body" sz="quarter" idx="10" hasCustomPrompt="1"/>
          </p:nvPr>
        </p:nvSpPr>
        <p:spPr>
          <a:xfrm>
            <a:off x="418644" y="1456898"/>
            <a:ext cx="5408119" cy="615553"/>
          </a:xfrm>
          <a:prstGeom prst="rect">
            <a:avLst/>
          </a:prstGeom>
        </p:spPr>
        <p:txBody>
          <a:bodyPr wrap="square" lIns="0" tIns="0" rIns="0" bIns="0">
            <a:spAutoFit/>
          </a:bodyPr>
          <a:lstStyle>
            <a:lvl1pPr marL="0" indent="0">
              <a:lnSpc>
                <a:spcPts val="2353"/>
              </a:lnSpc>
              <a:buNone/>
              <a:defRPr sz="2400" b="0" i="0" spc="0">
                <a:solidFill>
                  <a:schemeClr val="tx1"/>
                </a:solidFill>
                <a:latin typeface="+mj-lt"/>
              </a:defRPr>
            </a:lvl1pPr>
            <a:lvl2pPr marL="224097" indent="0">
              <a:buNone/>
              <a:defRPr/>
            </a:lvl2pPr>
            <a:lvl3pPr marL="448193" indent="0">
              <a:buNone/>
              <a:defRPr/>
            </a:lvl3pPr>
            <a:lvl4pPr marL="672290" indent="0">
              <a:buNone/>
              <a:defRPr/>
            </a:lvl4pPr>
            <a:lvl5pPr marL="896386" indent="0">
              <a:buNone/>
              <a:defRPr/>
            </a:lvl5pPr>
          </a:lstStyle>
          <a:p>
            <a:pPr lvl="0"/>
            <a:r>
              <a:rPr lang="pt-BR" dirty="0" err="1"/>
              <a:t>Large</a:t>
            </a:r>
            <a:r>
              <a:rPr lang="pt-BR" dirty="0"/>
              <a:t> </a:t>
            </a:r>
            <a:r>
              <a:rPr lang="pt-BR" dirty="0" err="1"/>
              <a:t>subhead</a:t>
            </a:r>
            <a:r>
              <a:rPr lang="pt-BR" dirty="0"/>
              <a:t> Segoe UI </a:t>
            </a:r>
            <a:r>
              <a:rPr lang="pt-BR" dirty="0" err="1"/>
              <a:t>Semibold</a:t>
            </a:r>
            <a:r>
              <a:rPr lang="pt-BR" dirty="0"/>
              <a:t> Regular 20/24</a:t>
            </a:r>
            <a:endParaRPr lang="en-US" dirty="0"/>
          </a:p>
        </p:txBody>
      </p:sp>
      <p:sp>
        <p:nvSpPr>
          <p:cNvPr id="5" name="Text Placeholder 4"/>
          <p:cNvSpPr>
            <a:spLocks noGrp="1"/>
          </p:cNvSpPr>
          <p:nvPr>
            <p:ph type="body" sz="quarter" idx="11" hasCustomPrompt="1"/>
          </p:nvPr>
        </p:nvSpPr>
        <p:spPr>
          <a:xfrm>
            <a:off x="418643" y="2158886"/>
            <a:ext cx="5408118" cy="2339102"/>
          </a:xfrm>
          <a:prstGeom prst="rect">
            <a:avLst/>
          </a:prstGeom>
        </p:spPr>
        <p:txBody>
          <a:bodyPr lIns="0" tIns="45720" rIns="0" bIns="45720"/>
          <a:lstStyle>
            <a:lvl1pPr marL="0" indent="0">
              <a:lnSpc>
                <a:spcPct val="100000"/>
              </a:lnSpc>
              <a:spcBef>
                <a:spcPts val="0"/>
              </a:spcBef>
              <a:spcAft>
                <a:spcPts val="12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Segoe UI Regular 14/18. The quick brown fox jumps over the lazy dog. The quick brown fox jumps over the lazy dog. The quick brown fox jumps over the lazy dog.</a:t>
            </a:r>
          </a:p>
          <a:p>
            <a:pPr lvl="0"/>
            <a:r>
              <a:rPr lang="en-US" dirty="0"/>
              <a:t>Body copy Segoe UI Regular 14/18. The quick brown fox jumps over the lazy dog. The quick brown fox jumps over the lazy dog. The quick brown fox jumps over the lazy dog.</a:t>
            </a:r>
          </a:p>
          <a:p>
            <a:pPr lvl="0"/>
            <a:r>
              <a:rPr lang="en-US" dirty="0"/>
              <a:t>Body copy Segoe UI Regular 14/18. The quick brown fox jumps over the lazy dog. The quick brown fox jumps over the lazy dog. The quick brown fox jumps over the lazy dog.</a:t>
            </a:r>
          </a:p>
        </p:txBody>
      </p:sp>
      <p:pic>
        <p:nvPicPr>
          <p:cNvPr id="11" name="Picture 10" descr="Tablet image">
            <a:extLst>
              <a:ext uri="{FF2B5EF4-FFF2-40B4-BE49-F238E27FC236}">
                <a16:creationId xmlns:a16="http://schemas.microsoft.com/office/drawing/2014/main" id="{C4B95F29-56C3-4C85-A12B-0B0BE769E70B}"/>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2610"/>
          <a:stretch/>
        </p:blipFill>
        <p:spPr>
          <a:xfrm>
            <a:off x="4444774" y="586254"/>
            <a:ext cx="7747227" cy="6271747"/>
          </a:xfrm>
          <a:prstGeom prst="rect">
            <a:avLst/>
          </a:prstGeom>
        </p:spPr>
      </p:pic>
      <p:sp>
        <p:nvSpPr>
          <p:cNvPr id="12" name="Picture Placeholder 11">
            <a:extLst>
              <a:ext uri="{FF2B5EF4-FFF2-40B4-BE49-F238E27FC236}">
                <a16:creationId xmlns:a16="http://schemas.microsoft.com/office/drawing/2014/main" id="{934476FE-7091-4DE7-A55E-3EF5A6569A7D}"/>
              </a:ext>
            </a:extLst>
          </p:cNvPr>
          <p:cNvSpPr>
            <a:spLocks noGrp="1"/>
          </p:cNvSpPr>
          <p:nvPr>
            <p:ph type="pic" sz="quarter" idx="12" hasCustomPrompt="1"/>
          </p:nvPr>
        </p:nvSpPr>
        <p:spPr>
          <a:xfrm>
            <a:off x="6357959" y="1699714"/>
            <a:ext cx="5834041" cy="4319326"/>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2" name="Footer Placeholder 1">
            <a:extLst>
              <a:ext uri="{FF2B5EF4-FFF2-40B4-BE49-F238E27FC236}">
                <a16:creationId xmlns:a16="http://schemas.microsoft.com/office/drawing/2014/main" id="{8A22579A-F1B5-42C9-964C-C03AC486905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997804248"/>
      </p:ext>
    </p:extLst>
  </p:cSld>
  <p:clrMapOvr>
    <a:masterClrMapping/>
  </p:clrMapOvr>
  <p:transition>
    <p:fade/>
  </p:transition>
  <p:hf sldNum="0"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Demo slid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A9A2FC6-09D2-4CBB-A8B4-445680BD8200}"/>
              </a:ext>
            </a:extLst>
          </p:cNvPr>
          <p:cNvSpPr>
            <a:spLocks noGrp="1"/>
          </p:cNvSpPr>
          <p:nvPr>
            <p:ph type="title" hasCustomPrompt="1"/>
          </p:nvPr>
        </p:nvSpPr>
        <p:spPr/>
        <p:txBody>
          <a:bodyPr/>
          <a:lstStyle>
            <a:lvl1pPr>
              <a:defRPr/>
            </a:lvl1pPr>
          </a:lstStyle>
          <a:p>
            <a:r>
              <a:rPr lang="en-US" dirty="0"/>
              <a:t>Demo </a:t>
            </a:r>
          </a:p>
        </p:txBody>
      </p:sp>
      <p:pic>
        <p:nvPicPr>
          <p:cNvPr id="10" name="Picture 9" descr="Tablet image">
            <a:extLst>
              <a:ext uri="{FF2B5EF4-FFF2-40B4-BE49-F238E27FC236}">
                <a16:creationId xmlns:a16="http://schemas.microsoft.com/office/drawing/2014/main" id="{73CDB1EA-72FB-46B3-89D4-DEE1F2EF724A}"/>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1563"/>
          <a:stretch/>
        </p:blipFill>
        <p:spPr>
          <a:xfrm>
            <a:off x="334447" y="586564"/>
            <a:ext cx="10869930" cy="6271436"/>
          </a:xfrm>
          <a:prstGeom prst="rect">
            <a:avLst/>
          </a:prstGeom>
        </p:spPr>
      </p:pic>
      <p:sp>
        <p:nvSpPr>
          <p:cNvPr id="8" name="Picture Placeholder 11">
            <a:extLst>
              <a:ext uri="{FF2B5EF4-FFF2-40B4-BE49-F238E27FC236}">
                <a16:creationId xmlns:a16="http://schemas.microsoft.com/office/drawing/2014/main" id="{0473E679-3B6D-497A-A0F6-454C968B7607}"/>
              </a:ext>
            </a:extLst>
          </p:cNvPr>
          <p:cNvSpPr>
            <a:spLocks noGrp="1"/>
          </p:cNvSpPr>
          <p:nvPr>
            <p:ph type="pic" sz="quarter" idx="12" hasCustomPrompt="1"/>
          </p:nvPr>
        </p:nvSpPr>
        <p:spPr>
          <a:xfrm>
            <a:off x="2265962" y="1702827"/>
            <a:ext cx="7660076" cy="4311543"/>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2" name="Footer Placeholder 1">
            <a:extLst>
              <a:ext uri="{FF2B5EF4-FFF2-40B4-BE49-F238E27FC236}">
                <a16:creationId xmlns:a16="http://schemas.microsoft.com/office/drawing/2014/main" id="{E84FE4C0-97E2-47A0-A924-D46358B22C1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21549099"/>
      </p:ext>
    </p:extLst>
  </p:cSld>
  <p:clrMapOvr>
    <a:masterClrMapping/>
  </p:clrMapOvr>
  <p:transition>
    <p:fade/>
  </p:transition>
  <p:hf sldNum="0"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Chart layout">
    <p:spTree>
      <p:nvGrpSpPr>
        <p:cNvPr id="1" name=""/>
        <p:cNvGrpSpPr/>
        <p:nvPr/>
      </p:nvGrpSpPr>
      <p:grpSpPr>
        <a:xfrm>
          <a:off x="0" y="0"/>
          <a:ext cx="0" cy="0"/>
          <a:chOff x="0" y="0"/>
          <a:chExt cx="0" cy="0"/>
        </a:xfrm>
      </p:grpSpPr>
      <p:sp>
        <p:nvSpPr>
          <p:cNvPr id="7" name="Chart Placeholder 6"/>
          <p:cNvSpPr>
            <a:spLocks noGrp="1"/>
          </p:cNvSpPr>
          <p:nvPr>
            <p:ph type="chart" sz="quarter" idx="21"/>
          </p:nvPr>
        </p:nvSpPr>
        <p:spPr>
          <a:xfrm>
            <a:off x="455996" y="1950780"/>
            <a:ext cx="361837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55991"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9" name="Text Placeholder 4"/>
          <p:cNvSpPr>
            <a:spLocks noGrp="1"/>
          </p:cNvSpPr>
          <p:nvPr>
            <p:ph type="body" sz="quarter" idx="12" hasCustomPrompt="1"/>
          </p:nvPr>
        </p:nvSpPr>
        <p:spPr>
          <a:xfrm>
            <a:off x="455992" y="5947380"/>
            <a:ext cx="3618381" cy="307777"/>
          </a:xfrm>
          <a:prstGeom prst="rect">
            <a:avLst/>
          </a:prstGeom>
        </p:spPr>
        <p:txBody>
          <a:bodyPr lIns="0" tIns="0" rIns="0" bIns="0"/>
          <a:lstStyle>
            <a:lvl1pPr marL="0" indent="0">
              <a:lnSpc>
                <a:spcPct val="100000"/>
              </a:lnSpc>
              <a:spcBef>
                <a:spcPts val="882"/>
              </a:spcBef>
              <a:buFont typeface="Arial" panose="020B0604020202020204" pitchFamily="34" charset="0"/>
              <a:buNone/>
              <a:defRPr sz="10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10/12. The quick brown fox jumps over the lazy dog.</a:t>
            </a:r>
          </a:p>
        </p:txBody>
      </p:sp>
      <p:sp>
        <p:nvSpPr>
          <p:cNvPr id="20" name="Chart Placeholder 6"/>
          <p:cNvSpPr>
            <a:spLocks noGrp="1"/>
          </p:cNvSpPr>
          <p:nvPr>
            <p:ph type="chart" sz="quarter" idx="22"/>
          </p:nvPr>
        </p:nvSpPr>
        <p:spPr>
          <a:xfrm>
            <a:off x="4303152" y="1950780"/>
            <a:ext cx="360748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14044"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17" name="Text Placeholder 4"/>
          <p:cNvSpPr>
            <a:spLocks noGrp="1"/>
          </p:cNvSpPr>
          <p:nvPr>
            <p:ph type="body" sz="quarter" idx="18" hasCustomPrompt="1"/>
          </p:nvPr>
        </p:nvSpPr>
        <p:spPr>
          <a:xfrm>
            <a:off x="4303152" y="5947380"/>
            <a:ext cx="3607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1" name="Chart Placeholder 6"/>
          <p:cNvSpPr>
            <a:spLocks noGrp="1"/>
          </p:cNvSpPr>
          <p:nvPr>
            <p:ph type="chart" sz="quarter" idx="23"/>
          </p:nvPr>
        </p:nvSpPr>
        <p:spPr>
          <a:xfrm>
            <a:off x="8139412" y="1950780"/>
            <a:ext cx="3623051"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39413" y="5947380"/>
            <a:ext cx="3607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3" name="Footer Placeholder 1">
            <a:extLst>
              <a:ext uri="{FF2B5EF4-FFF2-40B4-BE49-F238E27FC236}">
                <a16:creationId xmlns:a16="http://schemas.microsoft.com/office/drawing/2014/main" id="{FA5328AC-6A58-453B-9802-C4F04C29295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
        <p:nvSpPr>
          <p:cNvPr id="5" name="Title 4">
            <a:extLst>
              <a:ext uri="{FF2B5EF4-FFF2-40B4-BE49-F238E27FC236}">
                <a16:creationId xmlns:a16="http://schemas.microsoft.com/office/drawing/2014/main" id="{4C72913C-59D3-4340-A6C5-32B69C2989A0}"/>
              </a:ext>
            </a:extLst>
          </p:cNvPr>
          <p:cNvSpPr>
            <a:spLocks noGrp="1"/>
          </p:cNvSpPr>
          <p:nvPr>
            <p:ph type="title"/>
          </p:nvPr>
        </p:nvSpPr>
        <p:spPr/>
        <p:txBody>
          <a:bodyPr/>
          <a:lstStyle/>
          <a:p>
            <a:r>
              <a:rPr lang="en-US"/>
              <a:t>Click to edit Master title style</a:t>
            </a:r>
            <a:endParaRPr lang="fr-FR"/>
          </a:p>
        </p:txBody>
      </p:sp>
    </p:spTree>
    <p:extLst>
      <p:ext uri="{BB962C8B-B14F-4D97-AF65-F5344CB8AC3E}">
        <p14:creationId xmlns:p14="http://schemas.microsoft.com/office/powerpoint/2010/main" val="2293493924"/>
      </p:ext>
    </p:extLst>
  </p:cSld>
  <p:clrMapOvr>
    <a:masterClrMapping/>
  </p:clrMapOvr>
  <p:transition>
    <p:fade/>
  </p:transition>
  <p:hf sldNum="0"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abl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9320125-45A4-4C74-9D99-B161A1AC8C9F}"/>
              </a:ext>
            </a:extLst>
          </p:cNvPr>
          <p:cNvSpPr>
            <a:spLocks noGrp="1"/>
          </p:cNvSpPr>
          <p:nvPr>
            <p:ph type="title"/>
          </p:nvPr>
        </p:nvSpPr>
        <p:spPr/>
        <p:txBody>
          <a:bodyPr/>
          <a:lstStyle/>
          <a:p>
            <a:r>
              <a:rPr lang="en-US"/>
              <a:t>Click to edit Master title style</a:t>
            </a:r>
          </a:p>
        </p:txBody>
      </p:sp>
      <p:sp>
        <p:nvSpPr>
          <p:cNvPr id="4" name="Table Placeholder 3"/>
          <p:cNvSpPr>
            <a:spLocks noGrp="1"/>
          </p:cNvSpPr>
          <p:nvPr>
            <p:ph type="tbl" sz="quarter" idx="10"/>
          </p:nvPr>
        </p:nvSpPr>
        <p:spPr>
          <a:xfrm>
            <a:off x="418644" y="1457324"/>
            <a:ext cx="11343820" cy="4960181"/>
          </a:xfrm>
          <a:prstGeom prst="rect">
            <a:avLst/>
          </a:prstGeom>
        </p:spPr>
        <p:txBody>
          <a:bodyPr anchor="ctr" anchorCtr="0"/>
          <a:lstStyle>
            <a:lvl1pPr algn="ctr">
              <a:defRPr sz="2400"/>
            </a:lvl1pPr>
          </a:lstStyle>
          <a:p>
            <a:r>
              <a:rPr lang="en-US"/>
              <a:t>Click icon to add table</a:t>
            </a:r>
          </a:p>
        </p:txBody>
      </p:sp>
      <p:sp>
        <p:nvSpPr>
          <p:cNvPr id="2" name="Footer Placeholder 1">
            <a:extLst>
              <a:ext uri="{FF2B5EF4-FFF2-40B4-BE49-F238E27FC236}">
                <a16:creationId xmlns:a16="http://schemas.microsoft.com/office/drawing/2014/main" id="{71E5784C-2CDD-4699-AC34-0D913D75C715}"/>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481606519"/>
      </p:ext>
    </p:extLst>
  </p:cSld>
  <p:clrMapOvr>
    <a:masterClrMapping/>
  </p:clrMapOvr>
  <p:transition>
    <p:fade/>
  </p:transition>
  <p:hf sldNum="0"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p:cSld name="1_Text option 4">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E9BCCFC-4FF6-4830-A847-5D80FC718EF3}"/>
              </a:ext>
            </a:extLst>
          </p:cNvPr>
          <p:cNvSpPr>
            <a:spLocks noGrp="1"/>
          </p:cNvSpPr>
          <p:nvPr>
            <p:ph type="title"/>
          </p:nvPr>
        </p:nvSpPr>
        <p:spPr/>
        <p:txBody>
          <a:bodyPr/>
          <a:lstStyle/>
          <a:p>
            <a:r>
              <a:rPr lang="en-US"/>
              <a:t>Click to edit Master title style</a:t>
            </a:r>
            <a:endParaRPr lang="en-US" dirty="0"/>
          </a:p>
        </p:txBody>
      </p:sp>
      <p:sp>
        <p:nvSpPr>
          <p:cNvPr id="5" name="Text Placeholder 4"/>
          <p:cNvSpPr>
            <a:spLocks noGrp="1"/>
          </p:cNvSpPr>
          <p:nvPr>
            <p:ph type="body" sz="quarter" idx="11" hasCustomPrompt="1"/>
          </p:nvPr>
        </p:nvSpPr>
        <p:spPr>
          <a:xfrm>
            <a:off x="431095" y="2740880"/>
            <a:ext cx="2603367" cy="2988507"/>
          </a:xfrm>
        </p:spPr>
        <p:txBody>
          <a:bodyPr lIns="0" tIns="0" rIns="0" bIns="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dirty="0"/>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3344578" y="2739464"/>
            <a:ext cx="2603367" cy="2988507"/>
          </a:xfrm>
        </p:spPr>
        <p:txBody>
          <a:bodyPr lIns="0" tIns="0" rIns="0" bIns="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sz="1400">
                <a:solidFill>
                  <a:schemeClr val="tx1"/>
                </a:solidFill>
              </a:defRPr>
            </a:lvl2pPr>
            <a:lvl3pPr marL="448193" indent="0">
              <a:buNone/>
              <a:defRPr/>
            </a:lvl3pPr>
            <a:lvl4pPr marL="672290" indent="0">
              <a:buNone/>
              <a:defRPr/>
            </a:lvl4pPr>
            <a:lvl5pPr marL="896386" indent="0">
              <a:buNone/>
              <a:defRPr/>
            </a:lvl5pPr>
          </a:lstStyle>
          <a:p>
            <a:pPr lvl="0"/>
            <a:r>
              <a:rPr lang="en-US"/>
              <a:t>Paragraph title Segoe UI bold 14</a:t>
            </a:r>
          </a:p>
          <a:p>
            <a:pPr lvl="1"/>
            <a:r>
              <a:rPr lang="en-US"/>
              <a:t>Body copy Segoe UI Regular 14/18. The quick brown fox jumps over the lazy dog. The quick brown fox jumps over the lazy dog. The quick brown fox jumps over the lazy dog.</a:t>
            </a:r>
          </a:p>
        </p:txBody>
      </p:sp>
      <p:sp>
        <p:nvSpPr>
          <p:cNvPr id="16" name="Text Placeholder 4"/>
          <p:cNvSpPr>
            <a:spLocks noGrp="1"/>
          </p:cNvSpPr>
          <p:nvPr>
            <p:ph type="body" sz="quarter" idx="17" hasCustomPrompt="1"/>
          </p:nvPr>
        </p:nvSpPr>
        <p:spPr>
          <a:xfrm>
            <a:off x="6258062" y="2739464"/>
            <a:ext cx="2603367" cy="2988507"/>
          </a:xfrm>
        </p:spPr>
        <p:txBody>
          <a:bodyPr lIns="0" tIns="0" rIns="0" bIns="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8" name="Text Placeholder 4"/>
          <p:cNvSpPr>
            <a:spLocks noGrp="1"/>
          </p:cNvSpPr>
          <p:nvPr>
            <p:ph type="body" sz="quarter" idx="19" hasCustomPrompt="1"/>
          </p:nvPr>
        </p:nvSpPr>
        <p:spPr>
          <a:xfrm>
            <a:off x="9171546" y="2739464"/>
            <a:ext cx="2603367" cy="2988507"/>
          </a:xfrm>
        </p:spPr>
        <p:txBody>
          <a:bodyPr lIns="0" tIns="0" rIns="0" bIns="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44738245-4240-4679-8431-2218AB616298}"/>
              </a:ext>
              <a:ext uri="{C183D7F6-B498-43B3-948B-1728B52AA6E4}">
                <adec:decorative xmlns:adec="http://schemas.microsoft.com/office/drawing/2017/decorative" val="1"/>
              </a:ext>
            </a:extLst>
          </p:cNvPr>
          <p:cNvCxnSpPr>
            <a:cxnSpLocks/>
          </p:cNvCxnSpPr>
          <p:nvPr/>
        </p:nvCxnSpPr>
        <p:spPr>
          <a:xfrm>
            <a:off x="3189521" y="2798024"/>
            <a:ext cx="0" cy="179285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E9099E02-C7DB-4453-A260-90431D88E427}"/>
              </a:ext>
              <a:ext uri="{C183D7F6-B498-43B3-948B-1728B52AA6E4}">
                <adec:decorative xmlns:adec="http://schemas.microsoft.com/office/drawing/2017/decorative" val="1"/>
              </a:ext>
            </a:extLst>
          </p:cNvPr>
          <p:cNvCxnSpPr>
            <a:cxnSpLocks/>
          </p:cNvCxnSpPr>
          <p:nvPr/>
        </p:nvCxnSpPr>
        <p:spPr>
          <a:xfrm>
            <a:off x="6103006" y="2798024"/>
            <a:ext cx="0" cy="179285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193CAE-888D-4B82-A6DF-559BB7F55658}"/>
              </a:ext>
              <a:ext uri="{C183D7F6-B498-43B3-948B-1728B52AA6E4}">
                <adec:decorative xmlns:adec="http://schemas.microsoft.com/office/drawing/2017/decorative" val="1"/>
              </a:ext>
            </a:extLst>
          </p:cNvPr>
          <p:cNvCxnSpPr>
            <a:cxnSpLocks/>
          </p:cNvCxnSpPr>
          <p:nvPr/>
        </p:nvCxnSpPr>
        <p:spPr>
          <a:xfrm>
            <a:off x="9016490" y="2798024"/>
            <a:ext cx="0" cy="179285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35DDF1D4-BDBC-4EF5-9960-9F822820EEDA}"/>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291777403"/>
      </p:ext>
    </p:extLst>
  </p:cSld>
  <p:clrMapOvr>
    <a:masterClrMapping/>
  </p:clrMapOvr>
  <p:transition>
    <p:fade/>
  </p:transition>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0"/>
          </p:nvPr>
        </p:nvSpPr>
        <p:spPr>
          <a:xfrm>
            <a:off x="584200" y="1435497"/>
            <a:ext cx="11018520" cy="23083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4" name="Picture 3">
            <a:extLst>
              <a:ext uri="{FF2B5EF4-FFF2-40B4-BE49-F238E27FC236}">
                <a16:creationId xmlns:a16="http://schemas.microsoft.com/office/drawing/2014/main" id="{26A21282-FB9F-47D6-81D7-B96F191BF53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88193" y="5975465"/>
            <a:ext cx="2190448" cy="806762"/>
          </a:xfrm>
          <a:prstGeom prst="rect">
            <a:avLst/>
          </a:prstGeom>
        </p:spPr>
      </p:pic>
    </p:spTree>
    <p:extLst>
      <p:ext uri="{BB962C8B-B14F-4D97-AF65-F5344CB8AC3E}">
        <p14:creationId xmlns:p14="http://schemas.microsoft.com/office/powerpoint/2010/main" val="1703268474"/>
      </p:ext>
    </p:extLst>
  </p:cSld>
  <p:clrMapOvr>
    <a:masterClrMapping/>
  </p:clrMapOvr>
  <p:transition>
    <p:fade/>
  </p:transition>
  <p:extLst>
    <p:ext uri="{DCECCB84-F9BA-43D5-87BE-67443E8EF086}">
      <p15:sldGuideLst xmlns:p15="http://schemas.microsoft.com/office/powerpoint/2012/main">
        <p15:guide id="2" orient="horz" pos="1272" userDrawn="1">
          <p15:clr>
            <a:srgbClr val="5ACBF0"/>
          </p15:clr>
        </p15:guide>
        <p15:guide id="3" orient="horz" pos="288" userDrawn="1">
          <p15:clr>
            <a:srgbClr val="5ACBF0"/>
          </p15:clr>
        </p15:guide>
        <p15:guide id="5" orient="horz" pos="904" userDrawn="1">
          <p15:clr>
            <a:srgbClr val="5ACBF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Lab exercise layout - 1">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two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lvl="1"/>
            <a:r>
              <a:rPr lang="en-US" dirty="0"/>
              <a:t>Body copy Segoe UI </a:t>
            </a:r>
            <a:r>
              <a:rPr lang="en-US" dirty="0" err="1"/>
              <a:t>Semibold</a:t>
            </a:r>
            <a:r>
              <a:rPr lang="en-US" dirty="0"/>
              <a:t> 20/24. </a:t>
            </a:r>
          </a:p>
          <a:p>
            <a:pPr lvl="1"/>
            <a:r>
              <a:rPr lang="en-US" dirty="0"/>
              <a:t>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432090" y="2980724"/>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90" y="3517900"/>
            <a:ext cx="5435768"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6337590" y="3517900"/>
            <a:ext cx="5435768"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2" name="Footer Placeholder 1">
            <a:extLst>
              <a:ext uri="{FF2B5EF4-FFF2-40B4-BE49-F238E27FC236}">
                <a16:creationId xmlns:a16="http://schemas.microsoft.com/office/drawing/2014/main" id="{6E88CC05-5984-4661-94A2-4BD7378D4A3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296184404"/>
      </p:ext>
    </p:extLst>
  </p:cSld>
  <p:clrMapOvr>
    <a:masterClrMapping/>
  </p:clrMapOvr>
  <p:transition>
    <p:fade/>
  </p:transition>
  <p:hf sldNum="0"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Lab exercise layout -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a:t>
            </a:r>
          </a:p>
        </p:txBody>
      </p:sp>
      <p:sp>
        <p:nvSpPr>
          <p:cNvPr id="14" name="Text Placeholder 4"/>
          <p:cNvSpPr>
            <a:spLocks noGrp="1"/>
          </p:cNvSpPr>
          <p:nvPr>
            <p:ph type="body" sz="quarter" idx="15" hasCustomPrompt="1"/>
          </p:nvPr>
        </p:nvSpPr>
        <p:spPr>
          <a:xfrm>
            <a:off x="432090" y="1456896"/>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2" name="Footer Placeholder 1">
            <a:extLst>
              <a:ext uri="{FF2B5EF4-FFF2-40B4-BE49-F238E27FC236}">
                <a16:creationId xmlns:a16="http://schemas.microsoft.com/office/drawing/2014/main" id="{7A1D06E4-7443-4456-ADAE-C55531420538}"/>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977758471"/>
      </p:ext>
    </p:extLst>
  </p:cSld>
  <p:clrMapOvr>
    <a:masterClrMapping/>
  </p:clrMapOvr>
  <p:transition>
    <p:fade/>
  </p:transition>
  <p:hf sldNum="0"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Lab exercise layout - 3">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a:t>
            </a:r>
          </a:p>
        </p:txBody>
      </p:sp>
      <p:sp>
        <p:nvSpPr>
          <p:cNvPr id="14" name="Text Placeholder 4"/>
          <p:cNvSpPr>
            <a:spLocks noGrp="1"/>
          </p:cNvSpPr>
          <p:nvPr>
            <p:ph type="body" sz="quarter" idx="15" hasCustomPrompt="1"/>
          </p:nvPr>
        </p:nvSpPr>
        <p:spPr>
          <a:xfrm>
            <a:off x="432090" y="1456896"/>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9" name="Text Placeholder 3">
            <a:extLst>
              <a:ext uri="{FF2B5EF4-FFF2-40B4-BE49-F238E27FC236}">
                <a16:creationId xmlns:a16="http://schemas.microsoft.com/office/drawing/2014/main" id="{E6D80433-266B-4248-A258-DDF54D650DFC}"/>
              </a:ext>
            </a:extLst>
          </p:cNvPr>
          <p:cNvSpPr>
            <a:spLocks noGrp="1"/>
          </p:cNvSpPr>
          <p:nvPr>
            <p:ph type="body" sz="quarter" idx="19"/>
          </p:nvPr>
        </p:nvSpPr>
        <p:spPr>
          <a:xfrm>
            <a:off x="432089"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10" name="Text Placeholder 3">
            <a:extLst>
              <a:ext uri="{FF2B5EF4-FFF2-40B4-BE49-F238E27FC236}">
                <a16:creationId xmlns:a16="http://schemas.microsoft.com/office/drawing/2014/main" id="{1CFB4F84-2AE0-40B1-A3E4-5505E85C8B2E}"/>
              </a:ext>
            </a:extLst>
          </p:cNvPr>
          <p:cNvSpPr>
            <a:spLocks noGrp="1"/>
          </p:cNvSpPr>
          <p:nvPr>
            <p:ph type="body" sz="quarter" idx="20"/>
          </p:nvPr>
        </p:nvSpPr>
        <p:spPr>
          <a:xfrm>
            <a:off x="4277544"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11" name="Text Placeholder 3">
            <a:extLst>
              <a:ext uri="{FF2B5EF4-FFF2-40B4-BE49-F238E27FC236}">
                <a16:creationId xmlns:a16="http://schemas.microsoft.com/office/drawing/2014/main" id="{E6BF108F-CD54-497C-81CA-E67ED2BA7279}"/>
              </a:ext>
            </a:extLst>
          </p:cNvPr>
          <p:cNvSpPr>
            <a:spLocks noGrp="1"/>
          </p:cNvSpPr>
          <p:nvPr>
            <p:ph type="body" sz="quarter" idx="21"/>
          </p:nvPr>
        </p:nvSpPr>
        <p:spPr>
          <a:xfrm>
            <a:off x="8123000"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a:t>Click to edit Master text styles</a:t>
            </a:r>
          </a:p>
          <a:p>
            <a:pPr lvl="1"/>
            <a:r>
              <a:rPr lang="en-US"/>
              <a:t>Second level</a:t>
            </a:r>
          </a:p>
        </p:txBody>
      </p:sp>
      <p:sp>
        <p:nvSpPr>
          <p:cNvPr id="2" name="Footer Placeholder 1">
            <a:extLst>
              <a:ext uri="{FF2B5EF4-FFF2-40B4-BE49-F238E27FC236}">
                <a16:creationId xmlns:a16="http://schemas.microsoft.com/office/drawing/2014/main" id="{B097EA0F-56BD-4B59-86D1-C17851D8F2FF}"/>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664298124"/>
      </p:ext>
    </p:extLst>
  </p:cSld>
  <p:clrMapOvr>
    <a:masterClrMapping/>
  </p:clrMapOvr>
  <p:transition>
    <p:fade/>
  </p:transition>
  <p:hf sldNum="0"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ext option_2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p:nvCxnSpPr>
        <p:spPr>
          <a:xfrm>
            <a:off x="1568744" y="266708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980724"/>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3F2E7435-DA42-4296-B846-4E91740D178D}"/>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065671331"/>
      </p:ext>
    </p:extLst>
  </p:cSld>
  <p:clrMapOvr>
    <a:masterClrMapping/>
  </p:clrMapOvr>
  <p:transition>
    <p:fade/>
  </p:transition>
  <p:hf sldNum="0"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Text option_3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p:nvCxnSpPr>
        <p:spPr>
          <a:xfrm>
            <a:off x="1568744" y="2450308"/>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546889"/>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3359E8F-F4BC-46D9-A456-1AEF499C6D31}"/>
              </a:ext>
              <a:ext uri="{C183D7F6-B498-43B3-948B-1728B52AA6E4}">
                <adec:decorative xmlns:adec="http://schemas.microsoft.com/office/drawing/2017/decorative" val="1"/>
              </a:ext>
            </a:extLst>
          </p:cNvPr>
          <p:cNvCxnSpPr>
            <a:cxnSpLocks/>
          </p:cNvCxnSpPr>
          <p:nvPr/>
        </p:nvCxnSpPr>
        <p:spPr>
          <a:xfrm>
            <a:off x="1568744" y="354014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636882"/>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7A2B48ED-C92C-41E9-BE87-4EFFC1455674}"/>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071665268"/>
      </p:ext>
    </p:extLst>
  </p:cSld>
  <p:clrMapOvr>
    <a:masterClrMapping/>
  </p:clrMapOvr>
  <p:transition>
    <p:fade/>
  </p:transition>
  <p:hf sldNum="0" hdr="0" ftr="0" dt="0"/>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Text option_4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p:nvCxnSpPr>
        <p:spPr>
          <a:xfrm>
            <a:off x="1568744" y="2450308"/>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546889"/>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3359E8F-F4BC-46D9-A456-1AEF499C6D31}"/>
              </a:ext>
              <a:ext uri="{C183D7F6-B498-43B3-948B-1728B52AA6E4}">
                <adec:decorative xmlns:adec="http://schemas.microsoft.com/office/drawing/2017/decorative" val="1"/>
              </a:ext>
            </a:extLst>
          </p:cNvPr>
          <p:cNvCxnSpPr>
            <a:cxnSpLocks/>
          </p:cNvCxnSpPr>
          <p:nvPr/>
        </p:nvCxnSpPr>
        <p:spPr>
          <a:xfrm>
            <a:off x="1568744" y="354014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636882"/>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15248E5B-B35D-43BA-B0E9-DDA9F982CABC}"/>
              </a:ext>
              <a:ext uri="{C183D7F6-B498-43B3-948B-1728B52AA6E4}">
                <adec:decorative xmlns:adec="http://schemas.microsoft.com/office/drawing/2017/decorative" val="1"/>
              </a:ext>
            </a:extLst>
          </p:cNvPr>
          <p:cNvCxnSpPr>
            <a:cxnSpLocks/>
          </p:cNvCxnSpPr>
          <p:nvPr/>
        </p:nvCxnSpPr>
        <p:spPr>
          <a:xfrm>
            <a:off x="1568744" y="4629985"/>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726875"/>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84CDC89F-49F0-4D24-9E6F-B7B972EB3B8F}"/>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808765799"/>
      </p:ext>
    </p:extLst>
  </p:cSld>
  <p:clrMapOvr>
    <a:masterClrMapping/>
  </p:clrMapOvr>
  <p:transition>
    <p:fade/>
  </p:transition>
  <p:hf sldNum="0"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Text option_5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five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8C7A5BA-6D5F-4F89-8133-5E7B5AFA5388}"/>
              </a:ext>
              <a:ext uri="{C183D7F6-B498-43B3-948B-1728B52AA6E4}">
                <adec:decorative xmlns:adec="http://schemas.microsoft.com/office/drawing/2017/decorative" val="1"/>
              </a:ext>
            </a:extLst>
          </p:cNvPr>
          <p:cNvCxnSpPr>
            <a:cxnSpLocks/>
          </p:cNvCxnSpPr>
          <p:nvPr/>
        </p:nvCxnSpPr>
        <p:spPr>
          <a:xfrm>
            <a:off x="1568744" y="2412957"/>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47217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CBD0695E-5B97-44BE-B0A8-F9214D354151}"/>
              </a:ext>
              <a:ext uri="{C183D7F6-B498-43B3-948B-1728B52AA6E4}">
                <adec:decorative xmlns:adec="http://schemas.microsoft.com/office/drawing/2017/decorative" val="1"/>
              </a:ext>
            </a:extLst>
          </p:cNvPr>
          <p:cNvCxnSpPr>
            <a:cxnSpLocks/>
          </p:cNvCxnSpPr>
          <p:nvPr/>
        </p:nvCxnSpPr>
        <p:spPr>
          <a:xfrm>
            <a:off x="1568744" y="3428093"/>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487457"/>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0" name="Straight Connector 9">
            <a:extLst>
              <a:ext uri="{FF2B5EF4-FFF2-40B4-BE49-F238E27FC236}">
                <a16:creationId xmlns:a16="http://schemas.microsoft.com/office/drawing/2014/main" id="{D602F602-8AD2-44FB-96AC-197B0B03616F}"/>
              </a:ext>
              <a:ext uri="{C183D7F6-B498-43B3-948B-1728B52AA6E4}">
                <adec:decorative xmlns:adec="http://schemas.microsoft.com/office/drawing/2017/decorative" val="1"/>
              </a:ext>
            </a:extLst>
          </p:cNvPr>
          <p:cNvCxnSpPr>
            <a:cxnSpLocks/>
          </p:cNvCxnSpPr>
          <p:nvPr/>
        </p:nvCxnSpPr>
        <p:spPr>
          <a:xfrm>
            <a:off x="1568744" y="4443230"/>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502737"/>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C5EE9FF8-98D9-46AE-9E3D-2F72E00C7752}"/>
              </a:ext>
              <a:ext uri="{C183D7F6-B498-43B3-948B-1728B52AA6E4}">
                <adec:decorative xmlns:adec="http://schemas.microsoft.com/office/drawing/2017/decorative" val="1"/>
              </a:ext>
            </a:extLst>
          </p:cNvPr>
          <p:cNvCxnSpPr>
            <a:cxnSpLocks/>
          </p:cNvCxnSpPr>
          <p:nvPr/>
        </p:nvCxnSpPr>
        <p:spPr>
          <a:xfrm>
            <a:off x="1568744" y="545836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568744" y="5518016"/>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4ED2AB97-27A5-4C49-966A-5D75D13B8CC2}"/>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645857059"/>
      </p:ext>
    </p:extLst>
  </p:cSld>
  <p:clrMapOvr>
    <a:masterClrMapping/>
  </p:clrMapOvr>
  <p:transition>
    <p:fade/>
  </p:transition>
  <p:hf sldNum="0"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Text option_6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six rows</a:t>
            </a:r>
          </a:p>
        </p:txBody>
      </p:sp>
      <p:sp>
        <p:nvSpPr>
          <p:cNvPr id="5" name="Text Placeholder 4"/>
          <p:cNvSpPr>
            <a:spLocks noGrp="1"/>
          </p:cNvSpPr>
          <p:nvPr>
            <p:ph type="body" sz="quarter" idx="11" hasCustomPrompt="1"/>
          </p:nvPr>
        </p:nvSpPr>
        <p:spPr>
          <a:xfrm>
            <a:off x="1389459" y="1456896"/>
            <a:ext cx="10383899" cy="728448"/>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91176662-41A1-45F5-9F2A-CB3D5785A657}"/>
              </a:ext>
              <a:ext uri="{C183D7F6-B498-43B3-948B-1728B52AA6E4}">
                <adec:decorative xmlns:adec="http://schemas.microsoft.com/office/drawing/2017/decorative" val="1"/>
              </a:ext>
            </a:extLst>
          </p:cNvPr>
          <p:cNvCxnSpPr>
            <a:cxnSpLocks/>
          </p:cNvCxnSpPr>
          <p:nvPr/>
        </p:nvCxnSpPr>
        <p:spPr>
          <a:xfrm>
            <a:off x="1403101" y="2244505"/>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303329"/>
            <a:ext cx="10383899" cy="728448"/>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0" name="Straight Connector 9">
            <a:extLst>
              <a:ext uri="{FF2B5EF4-FFF2-40B4-BE49-F238E27FC236}">
                <a16:creationId xmlns:a16="http://schemas.microsoft.com/office/drawing/2014/main" id="{F1B8295B-9399-43B5-961D-6D1444246663}"/>
              </a:ext>
              <a:ext uri="{C183D7F6-B498-43B3-948B-1728B52AA6E4}">
                <adec:decorative xmlns:adec="http://schemas.microsoft.com/office/drawing/2017/decorative" val="1"/>
              </a:ext>
            </a:extLst>
          </p:cNvPr>
          <p:cNvCxnSpPr>
            <a:cxnSpLocks/>
          </p:cNvCxnSpPr>
          <p:nvPr/>
        </p:nvCxnSpPr>
        <p:spPr>
          <a:xfrm>
            <a:off x="1403101" y="3090816"/>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149762"/>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5" name="Straight Connector 14">
            <a:extLst>
              <a:ext uri="{FF2B5EF4-FFF2-40B4-BE49-F238E27FC236}">
                <a16:creationId xmlns:a16="http://schemas.microsoft.com/office/drawing/2014/main" id="{8661FE75-B00C-4695-B37C-FB53546A5F0A}"/>
              </a:ext>
              <a:ext uri="{C183D7F6-B498-43B3-948B-1728B52AA6E4}">
                <adec:decorative xmlns:adec="http://schemas.microsoft.com/office/drawing/2017/decorative" val="1"/>
              </a:ext>
            </a:extLst>
          </p:cNvPr>
          <p:cNvCxnSpPr>
            <a:cxnSpLocks/>
          </p:cNvCxnSpPr>
          <p:nvPr/>
        </p:nvCxnSpPr>
        <p:spPr>
          <a:xfrm>
            <a:off x="1403101" y="3937128"/>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3996194"/>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44FEBE66-8971-4138-8B29-7373BB7CD1B7}"/>
              </a:ext>
              <a:ext uri="{C183D7F6-B498-43B3-948B-1728B52AA6E4}">
                <adec:decorative xmlns:adec="http://schemas.microsoft.com/office/drawing/2017/decorative" val="1"/>
              </a:ext>
            </a:extLst>
          </p:cNvPr>
          <p:cNvCxnSpPr>
            <a:cxnSpLocks/>
          </p:cNvCxnSpPr>
          <p:nvPr/>
        </p:nvCxnSpPr>
        <p:spPr>
          <a:xfrm>
            <a:off x="1403101" y="4783440"/>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4842627"/>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2" name="Straight Connector 11">
            <a:extLst>
              <a:ext uri="{FF2B5EF4-FFF2-40B4-BE49-F238E27FC236}">
                <a16:creationId xmlns:a16="http://schemas.microsoft.com/office/drawing/2014/main" id="{EE9B15D9-25BA-4AE3-B36D-961D8C817DC1}"/>
              </a:ext>
              <a:ext uri="{C183D7F6-B498-43B3-948B-1728B52AA6E4}">
                <adec:decorative xmlns:adec="http://schemas.microsoft.com/office/drawing/2017/decorative" val="1"/>
              </a:ext>
            </a:extLst>
          </p:cNvPr>
          <p:cNvCxnSpPr>
            <a:cxnSpLocks/>
          </p:cNvCxnSpPr>
          <p:nvPr/>
        </p:nvCxnSpPr>
        <p:spPr>
          <a:xfrm>
            <a:off x="1403101" y="5629751"/>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4349BD30-0784-4B45-BEA2-C53624DF62CA}"/>
              </a:ext>
            </a:extLst>
          </p:cNvPr>
          <p:cNvSpPr>
            <a:spLocks noGrp="1"/>
          </p:cNvSpPr>
          <p:nvPr>
            <p:ph type="body" sz="quarter" idx="30" hasCustomPrompt="1"/>
          </p:nvPr>
        </p:nvSpPr>
        <p:spPr>
          <a:xfrm>
            <a:off x="1389459" y="5689059"/>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EA2F36BF-4C66-4F60-9687-8A7789E05AB2}"/>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185619527"/>
      </p:ext>
    </p:extLst>
  </p:cSld>
  <p:clrMapOvr>
    <a:masterClrMapping/>
  </p:clrMapOvr>
  <p:transition>
    <p:fade/>
  </p:transition>
  <p:hf sldNum="0"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Text option- Text thre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 &amp; two columns</a:t>
            </a:r>
          </a:p>
        </p:txBody>
      </p:sp>
      <p:sp>
        <p:nvSpPr>
          <p:cNvPr id="5" name="Text Placeholder 4"/>
          <p:cNvSpPr>
            <a:spLocks noGrp="1"/>
          </p:cNvSpPr>
          <p:nvPr>
            <p:ph type="body" sz="quarter" idx="11" hasCustomPrompt="1"/>
          </p:nvPr>
        </p:nvSpPr>
        <p:spPr>
          <a:xfrm>
            <a:off x="1568744" y="1456896"/>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cxnSp>
        <p:nvCxnSpPr>
          <p:cNvPr id="13" name="Straight Connector 12">
            <a:extLst>
              <a:ext uri="{FF2B5EF4-FFF2-40B4-BE49-F238E27FC236}">
                <a16:creationId xmlns:a16="http://schemas.microsoft.com/office/drawing/2014/main" id="{B2BC2D45-166A-42A4-BFA4-B0E61DE53CD1}"/>
              </a:ext>
              <a:ext uri="{C183D7F6-B498-43B3-948B-1728B52AA6E4}">
                <adec:decorative xmlns:adec="http://schemas.microsoft.com/office/drawing/2017/decorative" val="1"/>
              </a:ext>
            </a:extLst>
          </p:cNvPr>
          <p:cNvCxnSpPr>
            <a:cxnSpLocks/>
          </p:cNvCxnSpPr>
          <p:nvPr/>
        </p:nvCxnSpPr>
        <p:spPr>
          <a:xfrm>
            <a:off x="1568744" y="287510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3021452"/>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C17E5589-50A4-4ADA-A3D2-DFB8558FE78E}"/>
              </a:ext>
              <a:ext uri="{C183D7F6-B498-43B3-948B-1728B52AA6E4}">
                <adec:decorative xmlns:adec="http://schemas.microsoft.com/office/drawing/2017/decorative" val="1"/>
              </a:ext>
            </a:extLst>
          </p:cNvPr>
          <p:cNvCxnSpPr>
            <a:cxnSpLocks/>
          </p:cNvCxnSpPr>
          <p:nvPr/>
        </p:nvCxnSpPr>
        <p:spPr>
          <a:xfrm>
            <a:off x="1568744" y="4439664"/>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4586007"/>
            <a:ext cx="4393416" cy="1271868"/>
          </a:xfr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379942" y="1456896"/>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599F4609-3CD7-4077-B992-04F71C504EF4}"/>
              </a:ext>
              <a:ext uri="{C183D7F6-B498-43B3-948B-1728B52AA6E4}">
                <adec:decorative xmlns:adec="http://schemas.microsoft.com/office/drawing/2017/decorative" val="1"/>
              </a:ext>
            </a:extLst>
          </p:cNvPr>
          <p:cNvCxnSpPr>
            <a:cxnSpLocks/>
          </p:cNvCxnSpPr>
          <p:nvPr/>
        </p:nvCxnSpPr>
        <p:spPr>
          <a:xfrm>
            <a:off x="7379943" y="287510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379942" y="3021452"/>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C2F439E-21AC-47A7-8FF2-2B3B30023C2D}"/>
              </a:ext>
              <a:ext uri="{C183D7F6-B498-43B3-948B-1728B52AA6E4}">
                <adec:decorative xmlns:adec="http://schemas.microsoft.com/office/drawing/2017/decorative" val="1"/>
              </a:ext>
            </a:extLst>
          </p:cNvPr>
          <p:cNvCxnSpPr>
            <a:cxnSpLocks/>
          </p:cNvCxnSpPr>
          <p:nvPr/>
        </p:nvCxnSpPr>
        <p:spPr>
          <a:xfrm>
            <a:off x="7379943" y="4439664"/>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379942" y="4586007"/>
            <a:ext cx="4393416" cy="1271868"/>
          </a:xfr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sp>
        <p:nvSpPr>
          <p:cNvPr id="2" name="Footer Placeholder 1">
            <a:extLst>
              <a:ext uri="{FF2B5EF4-FFF2-40B4-BE49-F238E27FC236}">
                <a16:creationId xmlns:a16="http://schemas.microsoft.com/office/drawing/2014/main" id="{AFC478E9-3BC1-400C-AA34-1E1599FAEDDC}"/>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22008338"/>
      </p:ext>
    </p:extLst>
  </p:cSld>
  <p:clrMapOvr>
    <a:masterClrMapping/>
  </p:clrMapOvr>
  <p:transition>
    <p:fade/>
  </p:transition>
  <p:hf sldNum="0"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Text option- Text fiv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five rows &amp; two columns</a:t>
            </a:r>
          </a:p>
        </p:txBody>
      </p:sp>
      <p:sp>
        <p:nvSpPr>
          <p:cNvPr id="5" name="Text Placeholder 4"/>
          <p:cNvSpPr>
            <a:spLocks noGrp="1"/>
          </p:cNvSpPr>
          <p:nvPr>
            <p:ph type="body" sz="quarter" idx="11" hasCustomPrompt="1"/>
          </p:nvPr>
        </p:nvSpPr>
        <p:spPr>
          <a:xfrm>
            <a:off x="1568744" y="145689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cxnSp>
        <p:nvCxnSpPr>
          <p:cNvPr id="13" name="Straight Connector 12">
            <a:extLst>
              <a:ext uri="{FF2B5EF4-FFF2-40B4-BE49-F238E27FC236}">
                <a16:creationId xmlns:a16="http://schemas.microsoft.com/office/drawing/2014/main" id="{99FD6DBF-9FC0-43E4-BB25-187F987ED548}"/>
              </a:ext>
              <a:ext uri="{C183D7F6-B498-43B3-948B-1728B52AA6E4}">
                <adec:decorative xmlns:adec="http://schemas.microsoft.com/office/drawing/2017/decorative" val="1"/>
              </a:ext>
            </a:extLst>
          </p:cNvPr>
          <p:cNvCxnSpPr>
            <a:cxnSpLocks/>
          </p:cNvCxnSpPr>
          <p:nvPr/>
        </p:nvCxnSpPr>
        <p:spPr>
          <a:xfrm>
            <a:off x="1568744" y="2412957"/>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47217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BCEDF675-8A34-4183-9100-9743BB5854C2}"/>
              </a:ext>
              <a:ext uri="{C183D7F6-B498-43B3-948B-1728B52AA6E4}">
                <adec:decorative xmlns:adec="http://schemas.microsoft.com/office/drawing/2017/decorative" val="1"/>
              </a:ext>
            </a:extLst>
          </p:cNvPr>
          <p:cNvCxnSpPr>
            <a:cxnSpLocks/>
          </p:cNvCxnSpPr>
          <p:nvPr/>
        </p:nvCxnSpPr>
        <p:spPr>
          <a:xfrm>
            <a:off x="1568744" y="3428093"/>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48745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389062B4-E38A-48D0-9FC3-A198B27C2B9D}"/>
              </a:ext>
              <a:ext uri="{C183D7F6-B498-43B3-948B-1728B52AA6E4}">
                <adec:decorative xmlns:adec="http://schemas.microsoft.com/office/drawing/2017/decorative" val="1"/>
              </a:ext>
            </a:extLst>
          </p:cNvPr>
          <p:cNvCxnSpPr>
            <a:cxnSpLocks/>
          </p:cNvCxnSpPr>
          <p:nvPr/>
        </p:nvCxnSpPr>
        <p:spPr>
          <a:xfrm>
            <a:off x="1568744" y="4443230"/>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50273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FBA8527-2F9F-46AE-A168-2E369F0A4E4C}"/>
              </a:ext>
              <a:ext uri="{C183D7F6-B498-43B3-948B-1728B52AA6E4}">
                <adec:decorative xmlns:adec="http://schemas.microsoft.com/office/drawing/2017/decorative" val="1"/>
              </a:ext>
            </a:extLst>
          </p:cNvPr>
          <p:cNvCxnSpPr>
            <a:cxnSpLocks/>
          </p:cNvCxnSpPr>
          <p:nvPr/>
        </p:nvCxnSpPr>
        <p:spPr>
          <a:xfrm>
            <a:off x="1568744" y="5458366"/>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568744" y="5518016"/>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379942" y="145689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1" name="Straight Connector 20">
            <a:extLst>
              <a:ext uri="{FF2B5EF4-FFF2-40B4-BE49-F238E27FC236}">
                <a16:creationId xmlns:a16="http://schemas.microsoft.com/office/drawing/2014/main" id="{8B458FFC-8336-43D5-A0E5-A4CEF85D5F6D}"/>
              </a:ext>
              <a:ext uri="{C183D7F6-B498-43B3-948B-1728B52AA6E4}">
                <adec:decorative xmlns:adec="http://schemas.microsoft.com/office/drawing/2017/decorative" val="1"/>
              </a:ext>
            </a:extLst>
          </p:cNvPr>
          <p:cNvCxnSpPr>
            <a:cxnSpLocks/>
          </p:cNvCxnSpPr>
          <p:nvPr/>
        </p:nvCxnSpPr>
        <p:spPr>
          <a:xfrm>
            <a:off x="7379943" y="2412957"/>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379942" y="247217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2" name="Straight Connector 21">
            <a:extLst>
              <a:ext uri="{FF2B5EF4-FFF2-40B4-BE49-F238E27FC236}">
                <a16:creationId xmlns:a16="http://schemas.microsoft.com/office/drawing/2014/main" id="{A8128678-7D34-47E0-BE94-ECE7CD383DD9}"/>
              </a:ext>
              <a:ext uri="{C183D7F6-B498-43B3-948B-1728B52AA6E4}">
                <adec:decorative xmlns:adec="http://schemas.microsoft.com/office/drawing/2017/decorative" val="1"/>
              </a:ext>
            </a:extLst>
          </p:cNvPr>
          <p:cNvCxnSpPr>
            <a:cxnSpLocks/>
          </p:cNvCxnSpPr>
          <p:nvPr/>
        </p:nvCxnSpPr>
        <p:spPr>
          <a:xfrm>
            <a:off x="7379943" y="3428093"/>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379942" y="348745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3" name="Straight Connector 22">
            <a:extLst>
              <a:ext uri="{FF2B5EF4-FFF2-40B4-BE49-F238E27FC236}">
                <a16:creationId xmlns:a16="http://schemas.microsoft.com/office/drawing/2014/main" id="{70E98085-E858-4C10-983A-14182332938A}"/>
              </a:ext>
              <a:ext uri="{C183D7F6-B498-43B3-948B-1728B52AA6E4}">
                <adec:decorative xmlns:adec="http://schemas.microsoft.com/office/drawing/2017/decorative" val="1"/>
              </a:ext>
            </a:extLst>
          </p:cNvPr>
          <p:cNvCxnSpPr>
            <a:cxnSpLocks/>
          </p:cNvCxnSpPr>
          <p:nvPr/>
        </p:nvCxnSpPr>
        <p:spPr>
          <a:xfrm>
            <a:off x="7379943" y="4443230"/>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2" name="Text Placeholder 4">
            <a:extLst>
              <a:ext uri="{FF2B5EF4-FFF2-40B4-BE49-F238E27FC236}">
                <a16:creationId xmlns:a16="http://schemas.microsoft.com/office/drawing/2014/main" id="{234777AC-02E0-4220-86CD-507697625215}"/>
              </a:ext>
            </a:extLst>
          </p:cNvPr>
          <p:cNvSpPr>
            <a:spLocks noGrp="1"/>
          </p:cNvSpPr>
          <p:nvPr>
            <p:ph type="body" sz="quarter" idx="34" hasCustomPrompt="1"/>
          </p:nvPr>
        </p:nvSpPr>
        <p:spPr>
          <a:xfrm>
            <a:off x="7379942" y="450273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4" name="Straight Connector 23">
            <a:extLst>
              <a:ext uri="{FF2B5EF4-FFF2-40B4-BE49-F238E27FC236}">
                <a16:creationId xmlns:a16="http://schemas.microsoft.com/office/drawing/2014/main" id="{683B0E2A-4AAD-468F-8AFA-306B72CCD47E}"/>
              </a:ext>
              <a:ext uri="{C183D7F6-B498-43B3-948B-1728B52AA6E4}">
                <adec:decorative xmlns:adec="http://schemas.microsoft.com/office/drawing/2017/decorative" val="1"/>
              </a:ext>
            </a:extLst>
          </p:cNvPr>
          <p:cNvCxnSpPr>
            <a:cxnSpLocks/>
          </p:cNvCxnSpPr>
          <p:nvPr/>
        </p:nvCxnSpPr>
        <p:spPr>
          <a:xfrm>
            <a:off x="7379943" y="5458366"/>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3" name="Text Placeholder 4">
            <a:extLst>
              <a:ext uri="{FF2B5EF4-FFF2-40B4-BE49-F238E27FC236}">
                <a16:creationId xmlns:a16="http://schemas.microsoft.com/office/drawing/2014/main" id="{74535A38-66F8-4A7C-9C33-D0D74D7212FB}"/>
              </a:ext>
            </a:extLst>
          </p:cNvPr>
          <p:cNvSpPr>
            <a:spLocks noGrp="1"/>
          </p:cNvSpPr>
          <p:nvPr>
            <p:ph type="body" sz="quarter" idx="35" hasCustomPrompt="1"/>
          </p:nvPr>
        </p:nvSpPr>
        <p:spPr>
          <a:xfrm>
            <a:off x="7379942" y="5518016"/>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 name="Footer Placeholder 1">
            <a:extLst>
              <a:ext uri="{FF2B5EF4-FFF2-40B4-BE49-F238E27FC236}">
                <a16:creationId xmlns:a16="http://schemas.microsoft.com/office/drawing/2014/main" id="{C7FD0CAD-A9AA-414D-8022-E74A70833154}"/>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988512068"/>
      </p:ext>
    </p:extLst>
  </p:cSld>
  <p:clrMapOvr>
    <a:masterClrMapping/>
  </p:clrMapOvr>
  <p:transition>
    <p:fade/>
  </p:transition>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Semilight" panose="020B0402040204020203" pitchFamily="34" charset="0"/>
                <a:cs typeface="Segoe UI Semilight" panose="020B04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Semilight" panose="020B0402040204020203" pitchFamily="34" charset="0"/>
                <a:cs typeface="Segoe UI Semilight" panose="020B04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92018982"/>
      </p:ext>
    </p:extLst>
  </p:cSld>
  <p:clrMapOvr>
    <a:masterClrMapping/>
  </p:clrMapOvr>
  <p:transition>
    <p:fade/>
  </p:transition>
  <p:extLst>
    <p:ext uri="{DCECCB84-F9BA-43D5-87BE-67443E8EF086}">
      <p15:sldGuideLst xmlns:p15="http://schemas.microsoft.com/office/powerpoint/2012/main">
        <p15:guide id="1" orient="horz" pos="288" userDrawn="1">
          <p15:clr>
            <a:srgbClr val="5ACBF0"/>
          </p15:clr>
        </p15:guide>
        <p15:guide id="2" orient="horz" pos="1272" userDrawn="1">
          <p15:clr>
            <a:srgbClr val="5ACBF0"/>
          </p15:clr>
        </p15:guide>
        <p15:guide id="3" orient="horz" pos="904" userDrawn="1">
          <p15:clr>
            <a:srgbClr val="5ACBF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Two columns layou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2" y="1457323"/>
            <a:ext cx="5578933"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9" name="Text Placeholder 4"/>
          <p:cNvSpPr>
            <a:spLocks noGrp="1"/>
          </p:cNvSpPr>
          <p:nvPr>
            <p:ph type="body" sz="quarter" idx="12" hasCustomPrompt="1"/>
          </p:nvPr>
        </p:nvSpPr>
        <p:spPr>
          <a:xfrm>
            <a:off x="418643" y="2628195"/>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6229350" y="2628195"/>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6195890" y="1457323"/>
            <a:ext cx="5572801"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664462"/>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6229350" y="3664463"/>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700731"/>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6229350" y="4700731"/>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p:nvCxnSpPr>
        <p:spPr>
          <a:xfrm>
            <a:off x="418643" y="3532700"/>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p:nvCxnSpPr>
        <p:spPr>
          <a:xfrm>
            <a:off x="418643" y="4568967"/>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D8706E9C-EDA2-4EE8-A4D5-886B6F42AFF8}"/>
              </a:ext>
            </a:extLst>
          </p:cNvPr>
          <p:cNvSpPr>
            <a:spLocks noGrp="1"/>
          </p:cNvSpPr>
          <p:nvPr>
            <p:ph type="title"/>
          </p:nvPr>
        </p:nvSpPr>
        <p:spPr>
          <a:xfrm>
            <a:off x="418643" y="440494"/>
            <a:ext cx="11341268" cy="680196"/>
          </a:xfrm>
        </p:spPr>
        <p:txBody>
          <a:bodyPr/>
          <a:lstStyle/>
          <a:p>
            <a:r>
              <a:rPr lang="en-US"/>
              <a:t>Click to edit Master title style</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p:nvCxnSpPr>
        <p:spPr>
          <a:xfrm>
            <a:off x="6229350" y="3532700"/>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p:nvCxnSpPr>
        <p:spPr>
          <a:xfrm>
            <a:off x="6229350" y="4568967"/>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96EF592D-EEA7-47F4-9146-7AA8A3F44C47}"/>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412648577"/>
      </p:ext>
    </p:extLst>
  </p:cSld>
  <p:clrMapOvr>
    <a:masterClrMapping/>
  </p:clrMapOvr>
  <p:transition>
    <p:fade/>
  </p:transition>
  <p:hf sldNum="0" hdr="0" ftr="0" dt="0"/>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three columns layou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3"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9" name="Text Placeholder 4"/>
          <p:cNvSpPr>
            <a:spLocks noGrp="1"/>
          </p:cNvSpPr>
          <p:nvPr>
            <p:ph type="body" sz="quarter" idx="12" hasCustomPrompt="1"/>
          </p:nvPr>
        </p:nvSpPr>
        <p:spPr>
          <a:xfrm>
            <a:off x="418643" y="2628195"/>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03152"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7" name="Text Placeholder 4"/>
          <p:cNvSpPr>
            <a:spLocks noGrp="1"/>
          </p:cNvSpPr>
          <p:nvPr>
            <p:ph type="body" sz="quarter" idx="18" hasCustomPrompt="1"/>
          </p:nvPr>
        </p:nvSpPr>
        <p:spPr>
          <a:xfrm>
            <a:off x="4303152"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61204"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664462"/>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3" name="Text Placeholder 4">
            <a:extLst>
              <a:ext uri="{FF2B5EF4-FFF2-40B4-BE49-F238E27FC236}">
                <a16:creationId xmlns:a16="http://schemas.microsoft.com/office/drawing/2014/main" id="{79BC4586-7FC3-4659-9310-CCDD1B8FB8A1}"/>
              </a:ext>
            </a:extLst>
          </p:cNvPr>
          <p:cNvSpPr>
            <a:spLocks noGrp="1"/>
          </p:cNvSpPr>
          <p:nvPr>
            <p:ph type="body" sz="quarter" idx="29" hasCustomPrompt="1"/>
          </p:nvPr>
        </p:nvSpPr>
        <p:spPr>
          <a:xfrm>
            <a:off x="4303152"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8161204"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700731"/>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8" name="Text Placeholder 4">
            <a:extLst>
              <a:ext uri="{FF2B5EF4-FFF2-40B4-BE49-F238E27FC236}">
                <a16:creationId xmlns:a16="http://schemas.microsoft.com/office/drawing/2014/main" id="{284BF132-1328-44E8-A629-D64096388C74}"/>
              </a:ext>
            </a:extLst>
          </p:cNvPr>
          <p:cNvSpPr>
            <a:spLocks noGrp="1"/>
          </p:cNvSpPr>
          <p:nvPr>
            <p:ph type="body" sz="quarter" idx="32" hasCustomPrompt="1"/>
          </p:nvPr>
        </p:nvSpPr>
        <p:spPr>
          <a:xfrm>
            <a:off x="4303152"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8161204"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p:nvCxnSpPr>
        <p:spPr>
          <a:xfrm>
            <a:off x="418643" y="3532700"/>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p:nvCxnSpPr>
        <p:spPr>
          <a:xfrm>
            <a:off x="418643" y="4568967"/>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6BF3C7B5-A8EA-4ECD-A968-2546248701F3}"/>
              </a:ext>
              <a:ext uri="{C183D7F6-B498-43B3-948B-1728B52AA6E4}">
                <adec:decorative xmlns:adec="http://schemas.microsoft.com/office/drawing/2017/decorative" val="1"/>
              </a:ext>
            </a:extLst>
          </p:cNvPr>
          <p:cNvCxnSpPr>
            <a:cxnSpLocks/>
          </p:cNvCxnSpPr>
          <p:nvPr/>
        </p:nvCxnSpPr>
        <p:spPr>
          <a:xfrm>
            <a:off x="4303713"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14FEAA1-EB50-4B84-96EB-E171DE39A0A8}"/>
              </a:ext>
              <a:ext uri="{C183D7F6-B498-43B3-948B-1728B52AA6E4}">
                <adec:decorative xmlns:adec="http://schemas.microsoft.com/office/drawing/2017/decorative" val="1"/>
              </a:ext>
            </a:extLst>
          </p:cNvPr>
          <p:cNvCxnSpPr>
            <a:cxnSpLocks/>
          </p:cNvCxnSpPr>
          <p:nvPr/>
        </p:nvCxnSpPr>
        <p:spPr>
          <a:xfrm>
            <a:off x="4303713"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D8706E9C-EDA2-4EE8-A4D5-886B6F42AFF8}"/>
              </a:ext>
            </a:extLst>
          </p:cNvPr>
          <p:cNvSpPr>
            <a:spLocks noGrp="1"/>
          </p:cNvSpPr>
          <p:nvPr>
            <p:ph type="title"/>
          </p:nvPr>
        </p:nvSpPr>
        <p:spPr>
          <a:xfrm>
            <a:off x="418643" y="440494"/>
            <a:ext cx="11341268" cy="680196"/>
          </a:xfrm>
        </p:spPr>
        <p:txBody>
          <a:bodyPr/>
          <a:lstStyle/>
          <a:p>
            <a:r>
              <a:rPr lang="en-US"/>
              <a:t>Click to edit Master title style</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p:nvCxnSpPr>
        <p:spPr>
          <a:xfrm>
            <a:off x="8161204"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p:nvCxnSpPr>
        <p:spPr>
          <a:xfrm>
            <a:off x="8161204"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B30B5A80-F666-460D-9090-8493217C8FD1}"/>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754922718"/>
      </p:ext>
    </p:extLst>
  </p:cSld>
  <p:clrMapOvr>
    <a:masterClrMapping/>
  </p:clrMapOvr>
  <p:transition>
    <p:fade/>
  </p:transition>
  <p:hf sldNum="0" hdr="0" ftr="0" dt="0"/>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Title with graphic">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dirty="0"/>
              <a:t>Heading Segoe UI </a:t>
            </a:r>
            <a:r>
              <a:rPr lang="en-US" dirty="0" err="1"/>
              <a:t>Semibold</a:t>
            </a:r>
            <a:r>
              <a:rPr lang="en-US" dirty="0"/>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2"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4369674"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8320705"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a:t>Click to edit Master text styles</a:t>
            </a:r>
          </a:p>
        </p:txBody>
      </p:sp>
      <p:sp>
        <p:nvSpPr>
          <p:cNvPr id="2" name="Footer Placeholder 1">
            <a:extLst>
              <a:ext uri="{FF2B5EF4-FFF2-40B4-BE49-F238E27FC236}">
                <a16:creationId xmlns:a16="http://schemas.microsoft.com/office/drawing/2014/main" id="{538B82E4-7444-4181-B6FE-B79D11D3EA6F}"/>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608990204"/>
      </p:ext>
    </p:extLst>
  </p:cSld>
  <p:clrMapOvr>
    <a:masterClrMapping/>
  </p:clrMapOvr>
  <p:transition>
    <p:fade/>
  </p:transition>
  <p:hf sldNum="0" hdr="0" ftr="0" dt="0"/>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Title with graphic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dirty="0"/>
              <a:t>Heading Segoe UI </a:t>
            </a:r>
            <a:r>
              <a:rPr lang="en-US" dirty="0" err="1"/>
              <a:t>Semibold</a:t>
            </a:r>
            <a:r>
              <a:rPr lang="en-US" dirty="0"/>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3"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2722617"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5026591"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7" name="Text Placeholder 3">
            <a:extLst>
              <a:ext uri="{FF2B5EF4-FFF2-40B4-BE49-F238E27FC236}">
                <a16:creationId xmlns:a16="http://schemas.microsoft.com/office/drawing/2014/main" id="{FFCA379A-FFA6-4179-AD94-3B9D20DBAA50}"/>
              </a:ext>
            </a:extLst>
          </p:cNvPr>
          <p:cNvSpPr>
            <a:spLocks noGrp="1"/>
          </p:cNvSpPr>
          <p:nvPr>
            <p:ph type="body" sz="quarter" idx="13"/>
          </p:nvPr>
        </p:nvSpPr>
        <p:spPr>
          <a:xfrm>
            <a:off x="7330565"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8" name="Text Placeholder 3">
            <a:extLst>
              <a:ext uri="{FF2B5EF4-FFF2-40B4-BE49-F238E27FC236}">
                <a16:creationId xmlns:a16="http://schemas.microsoft.com/office/drawing/2014/main" id="{86EE9769-6679-49C8-860D-5CACDB09DBD2}"/>
              </a:ext>
            </a:extLst>
          </p:cNvPr>
          <p:cNvSpPr>
            <a:spLocks noGrp="1"/>
          </p:cNvSpPr>
          <p:nvPr>
            <p:ph type="body" sz="quarter" idx="14"/>
          </p:nvPr>
        </p:nvSpPr>
        <p:spPr>
          <a:xfrm>
            <a:off x="9634541"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2" name="Footer Placeholder 1">
            <a:extLst>
              <a:ext uri="{FF2B5EF4-FFF2-40B4-BE49-F238E27FC236}">
                <a16:creationId xmlns:a16="http://schemas.microsoft.com/office/drawing/2014/main" id="{136AABF9-4169-453B-83D4-823782CAB5B6}"/>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766149874"/>
      </p:ext>
    </p:extLst>
  </p:cSld>
  <p:clrMapOvr>
    <a:masterClrMapping/>
  </p:clrMapOvr>
  <p:transition>
    <p:fade/>
  </p:transition>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p:cSld name="Closing slide">
    <p:bg>
      <p:bgPr>
        <a:solidFill>
          <a:srgbClr val="243A5E"/>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8830E1E-F06E-469F-9154-F8DEA4B068FE}"/>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solidFill>
                  <a:schemeClr val="bg1"/>
                </a:solidFill>
              </a:rPr>
              <a:t>© Copyright Microsoft Corporation. All rights reserved.</a:t>
            </a:r>
          </a:p>
        </p:txBody>
      </p:sp>
      <p:pic>
        <p:nvPicPr>
          <p:cNvPr id="9" name="Picture 8" descr="A close up of a logo&#10;&#10;Description automatically generated">
            <a:extLst>
              <a:ext uri="{FF2B5EF4-FFF2-40B4-BE49-F238E27FC236}">
                <a16:creationId xmlns:a16="http://schemas.microsoft.com/office/drawing/2014/main" id="{627962C6-3D96-4CE6-8E4F-540B7A0E6F3A}"/>
              </a:ext>
            </a:extLst>
          </p:cNvPr>
          <p:cNvPicPr>
            <a:picLocks noChangeAspect="1"/>
          </p:cNvPicPr>
          <p:nvPr/>
        </p:nvPicPr>
        <p:blipFill>
          <a:blip r:embed="rId2"/>
          <a:stretch>
            <a:fillRect/>
          </a:stretch>
        </p:blipFill>
        <p:spPr>
          <a:xfrm>
            <a:off x="146409" y="159693"/>
            <a:ext cx="3471501" cy="871754"/>
          </a:xfrm>
          <a:prstGeom prst="rect">
            <a:avLst/>
          </a:prstGeom>
        </p:spPr>
      </p:pic>
    </p:spTree>
    <p:extLst>
      <p:ext uri="{BB962C8B-B14F-4D97-AF65-F5344CB8AC3E}">
        <p14:creationId xmlns:p14="http://schemas.microsoft.com/office/powerpoint/2010/main" val="3485828621"/>
      </p:ext>
    </p:extLst>
  </p:cSld>
  <p:clrMapOvr>
    <a:masterClrMapping/>
  </p:clrMapOvr>
  <p:transition>
    <p:fade/>
  </p:transition>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p:cSld name="Title slide 3">
    <p:bg>
      <p:bgPr>
        <a:solidFill>
          <a:srgbClr val="000000"/>
        </a:solidFill>
        <a:effectLst/>
      </p:bgPr>
    </p:bg>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302B9254-503D-8F44-9D4B-18675DFDE809}"/>
              </a:ext>
            </a:extLst>
          </p:cNvPr>
          <p:cNvSpPr>
            <a:spLocks noGrp="1"/>
          </p:cNvSpPr>
          <p:nvPr>
            <p:ph type="title" hasCustomPrompt="1"/>
          </p:nvPr>
        </p:nvSpPr>
        <p:spPr>
          <a:xfrm>
            <a:off x="428681" y="1457325"/>
            <a:ext cx="11344219" cy="701675"/>
          </a:xfrm>
          <a:prstGeom prst="rect">
            <a:avLst/>
          </a:prstGeom>
          <a:noFill/>
        </p:spPr>
        <p:txBody>
          <a:bodyPr lIns="0" tIns="0" rIns="0" bIns="182880" anchor="t" anchorCtr="0"/>
          <a:lstStyle>
            <a:lvl1pPr>
              <a:defRPr sz="3200" strike="noStrike" spc="-49" baseline="0">
                <a:solidFill>
                  <a:schemeClr val="bg2"/>
                </a:solidFill>
              </a:defRPr>
            </a:lvl1pPr>
          </a:lstStyle>
          <a:p>
            <a:r>
              <a:rPr lang="en-US" dirty="0"/>
              <a:t>Heading goes here</a:t>
            </a:r>
          </a:p>
        </p:txBody>
      </p:sp>
      <p:sp>
        <p:nvSpPr>
          <p:cNvPr id="12" name="Text Placeholder 10">
            <a:extLst>
              <a:ext uri="{FF2B5EF4-FFF2-40B4-BE49-F238E27FC236}">
                <a16:creationId xmlns:a16="http://schemas.microsoft.com/office/drawing/2014/main" id="{2D6C119F-8C39-DF40-90FE-09B7E3ECDBE0}"/>
              </a:ext>
            </a:extLst>
          </p:cNvPr>
          <p:cNvSpPr>
            <a:spLocks noGrp="1"/>
          </p:cNvSpPr>
          <p:nvPr>
            <p:ph type="body" sz="quarter" idx="15" hasCustomPrompt="1"/>
          </p:nvPr>
        </p:nvSpPr>
        <p:spPr>
          <a:xfrm>
            <a:off x="442466" y="2159000"/>
            <a:ext cx="11330434" cy="553998"/>
          </a:xfrm>
          <a:prstGeom prst="rect">
            <a:avLst/>
          </a:prstGeom>
        </p:spPr>
        <p:txBody>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lang="en-US" sz="2400" kern="1200" spc="-49" baseline="0" dirty="0">
                <a:solidFill>
                  <a:schemeClr val="bg2"/>
                </a:solidFill>
                <a:latin typeface="+mj-lt"/>
                <a:ea typeface="+mn-ea"/>
                <a:cs typeface="+mn-cs"/>
              </a:defRPr>
            </a:lvl1pPr>
            <a:lvl2pPr>
              <a:defRPr sz="1765">
                <a:solidFill>
                  <a:srgbClr val="000000"/>
                </a:solidFill>
              </a:defRPr>
            </a:lvl2pPr>
            <a:lvl3pPr>
              <a:defRPr sz="1372"/>
            </a:lvl3pPr>
            <a:lvl4pPr>
              <a:defRPr sz="1372"/>
            </a:lvl4pPr>
            <a:lvl5pPr>
              <a:defRPr sz="1029"/>
            </a:lvl5pPr>
          </a:lstStyle>
          <a:p>
            <a:pPr lvl="0"/>
            <a:r>
              <a:rPr lang="en-US" dirty="0"/>
              <a:t>Text goes here</a:t>
            </a:r>
          </a:p>
        </p:txBody>
      </p:sp>
      <p:pic>
        <p:nvPicPr>
          <p:cNvPr id="4" name="Picture 3" descr="A picture containing drawing&#10;&#10;Description automatically generated">
            <a:extLst>
              <a:ext uri="{FF2B5EF4-FFF2-40B4-BE49-F238E27FC236}">
                <a16:creationId xmlns:a16="http://schemas.microsoft.com/office/drawing/2014/main" id="{5CC1D709-E431-42C5-A75F-9A42EF995404}"/>
              </a:ext>
            </a:extLst>
          </p:cNvPr>
          <p:cNvPicPr>
            <a:picLocks noChangeAspect="1"/>
          </p:cNvPicPr>
          <p:nvPr/>
        </p:nvPicPr>
        <p:blipFill>
          <a:blip r:embed="rId2"/>
          <a:stretch>
            <a:fillRect/>
          </a:stretch>
        </p:blipFill>
        <p:spPr>
          <a:xfrm>
            <a:off x="64294" y="85724"/>
            <a:ext cx="2384426" cy="1068717"/>
          </a:xfrm>
          <a:prstGeom prst="rect">
            <a:avLst/>
          </a:prstGeom>
        </p:spPr>
      </p:pic>
      <p:sp>
        <p:nvSpPr>
          <p:cNvPr id="2" name="Footer Placeholder 1">
            <a:extLst>
              <a:ext uri="{FF2B5EF4-FFF2-40B4-BE49-F238E27FC236}">
                <a16:creationId xmlns:a16="http://schemas.microsoft.com/office/drawing/2014/main" id="{CB34F2AE-FCDF-4A97-A628-7BA7ADAEFF03}"/>
              </a:ext>
            </a:extLst>
          </p:cNvPr>
          <p:cNvSpPr txBox="1">
            <a:spLocks/>
          </p:cNvSpPr>
          <p:nvPr/>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solidFill>
                  <a:schemeClr val="bg1"/>
                </a:solidFill>
              </a:rPr>
              <a:t>© Copyright Microsoft Corporation. All rights reserved.</a:t>
            </a:r>
          </a:p>
        </p:txBody>
      </p:sp>
    </p:spTree>
    <p:extLst>
      <p:ext uri="{BB962C8B-B14F-4D97-AF65-F5344CB8AC3E}">
        <p14:creationId xmlns:p14="http://schemas.microsoft.com/office/powerpoint/2010/main" val="3839903117"/>
      </p:ext>
    </p:extLst>
  </p:cSld>
  <p:clrMapOvr>
    <a:masterClrMapping/>
  </p:clrMapOvr>
  <p:transition>
    <p:fade/>
  </p:transition>
  <p:hf sldNum="0"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Title square photo 2">
    <p:spTree>
      <p:nvGrpSpPr>
        <p:cNvPr id="1" name=""/>
        <p:cNvGrpSpPr/>
        <p:nvPr/>
      </p:nvGrpSpPr>
      <p:grpSpPr>
        <a:xfrm>
          <a:off x="0" y="0"/>
          <a:ext cx="0" cy="0"/>
          <a:chOff x="0" y="0"/>
          <a:chExt cx="0" cy="0"/>
        </a:xfrm>
      </p:grpSpPr>
      <p:pic>
        <p:nvPicPr>
          <p:cNvPr id="7" name="MS logo gray - EMF" descr="Microsoft logo, gray text version">
            <a:extLst>
              <a:ext uri="{FF2B5EF4-FFF2-40B4-BE49-F238E27FC236}">
                <a16:creationId xmlns:a16="http://schemas.microsoft.com/office/drawing/2014/main" id="{DDC08157-A48C-4ACA-A5BB-EE2A866E103C}"/>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sp>
        <p:nvSpPr>
          <p:cNvPr id="8" name="Rectangle 7">
            <a:extLst>
              <a:ext uri="{FF2B5EF4-FFF2-40B4-BE49-F238E27FC236}">
                <a16:creationId xmlns:a16="http://schemas.microsoft.com/office/drawing/2014/main" id="{9D026004-6E63-4034-A1B0-34BE8CEF3D76}"/>
              </a:ext>
            </a:extLst>
          </p:cNvPr>
          <p:cNvSpPr/>
          <p:nvPr userDrawn="1"/>
        </p:nvSpPr>
        <p:spPr bwMode="auto">
          <a:xfrm>
            <a:off x="5334000" y="0"/>
            <a:ext cx="6858000" cy="6858000"/>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00240D"/>
              </a:solidFill>
              <a:ea typeface="Segoe UI" pitchFamily="34" charset="0"/>
              <a:cs typeface="Segoe UI" pitchFamily="34" charset="0"/>
            </a:endParaRPr>
          </a:p>
        </p:txBody>
      </p:sp>
      <p:pic>
        <p:nvPicPr>
          <p:cNvPr id="12" name="Picture 11">
            <a:extLst>
              <a:ext uri="{FF2B5EF4-FFF2-40B4-BE49-F238E27FC236}">
                <a16:creationId xmlns:a16="http://schemas.microsoft.com/office/drawing/2014/main" id="{5FC1A9B4-AD16-4E53-919C-38204BAF9E3C}"/>
              </a:ext>
            </a:extLst>
          </p:cNvPr>
          <p:cNvPicPr>
            <a:picLocks noChangeAspect="1"/>
          </p:cNvPicPr>
          <p:nvPr userDrawn="1"/>
        </p:nvPicPr>
        <p:blipFill>
          <a:blip r:embed="rId3"/>
          <a:stretch>
            <a:fillRect/>
          </a:stretch>
        </p:blipFill>
        <p:spPr>
          <a:xfrm>
            <a:off x="6250758" y="800100"/>
            <a:ext cx="5024485" cy="5257800"/>
          </a:xfrm>
          <a:prstGeom prst="rect">
            <a:avLst/>
          </a:prstGeom>
        </p:spPr>
      </p:pic>
    </p:spTree>
    <p:extLst>
      <p:ext uri="{BB962C8B-B14F-4D97-AF65-F5344CB8AC3E}">
        <p14:creationId xmlns:p14="http://schemas.microsoft.com/office/powerpoint/2010/main" val="2972092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3484146F-B82A-434C-9C4F-0832F9A133E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88193" y="5975465"/>
            <a:ext cx="2190448" cy="806762"/>
          </a:xfrm>
          <a:prstGeom prst="rect">
            <a:avLst/>
          </a:prstGeom>
        </p:spPr>
      </p:pic>
    </p:spTree>
    <p:extLst>
      <p:ext uri="{BB962C8B-B14F-4D97-AF65-F5344CB8AC3E}">
        <p14:creationId xmlns:p14="http://schemas.microsoft.com/office/powerpoint/2010/main" val="78522724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0"/>
          </p:nvPr>
        </p:nvSpPr>
        <p:spPr>
          <a:xfrm>
            <a:off x="584200" y="1435497"/>
            <a:ext cx="11018520" cy="23083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4" name="Picture 3">
            <a:extLst>
              <a:ext uri="{FF2B5EF4-FFF2-40B4-BE49-F238E27FC236}">
                <a16:creationId xmlns:a16="http://schemas.microsoft.com/office/drawing/2014/main" id="{26A21282-FB9F-47D6-81D7-B96F191BF53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88193" y="5975465"/>
            <a:ext cx="2190448" cy="806762"/>
          </a:xfrm>
          <a:prstGeom prst="rect">
            <a:avLst/>
          </a:prstGeom>
        </p:spPr>
      </p:pic>
    </p:spTree>
    <p:extLst>
      <p:ext uri="{BB962C8B-B14F-4D97-AF65-F5344CB8AC3E}">
        <p14:creationId xmlns:p14="http://schemas.microsoft.com/office/powerpoint/2010/main" val="1581126103"/>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89335521"/>
      </p:ext>
    </p:extLst>
  </p:cSld>
  <p:clrMapOvr>
    <a:masterClrMapping/>
  </p:clrMapOvr>
  <p:transition>
    <p:fade/>
  </p:transition>
  <p:extLst>
    <p:ext uri="{DCECCB84-F9BA-43D5-87BE-67443E8EF086}">
      <p15:sldGuideLst xmlns:p15="http://schemas.microsoft.com/office/powerpoint/2012/main">
        <p15:guide id="3" orient="horz" pos="900" userDrawn="1">
          <p15:clr>
            <a:srgbClr val="5ACBF0"/>
          </p15:clr>
        </p15:guide>
        <p15:guide id="4" orient="horz" pos="1276" userDrawn="1">
          <p15:clr>
            <a:srgbClr val="5ACBF0"/>
          </p15:clr>
        </p15:guide>
        <p15:guide id="5" orient="horz" pos="288" userDrawn="1">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324385852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userDrawn="1">
          <p15:clr>
            <a:srgbClr val="5ACBF0"/>
          </p15:clr>
        </p15:guide>
        <p15:guide id="29" orient="horz" pos="1271" userDrawn="1">
          <p15:clr>
            <a:srgbClr val="5ACBF0"/>
          </p15:clr>
        </p15:guide>
        <p15:guide id="30" orient="horz" pos="288" userDrawn="1">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pic>
        <p:nvPicPr>
          <p:cNvPr id="6" name="Picture 5">
            <a:extLst>
              <a:ext uri="{FF2B5EF4-FFF2-40B4-BE49-F238E27FC236}">
                <a16:creationId xmlns:a16="http://schemas.microsoft.com/office/drawing/2014/main" id="{869F059F-BD0F-4211-86F6-E960C3EC183D}"/>
              </a:ext>
            </a:extLst>
          </p:cNvPr>
          <p:cNvPicPr>
            <a:picLocks noChangeAspect="1"/>
          </p:cNvPicPr>
          <p:nvPr userDrawn="1"/>
        </p:nvPicPr>
        <p:blipFill>
          <a:blip r:embed="rId2"/>
          <a:stretch>
            <a:fillRect/>
          </a:stretch>
        </p:blipFill>
        <p:spPr>
          <a:xfrm>
            <a:off x="9344025" y="3898483"/>
            <a:ext cx="2265363" cy="2370555"/>
          </a:xfrm>
          <a:prstGeom prst="rect">
            <a:avLst/>
          </a:prstGeom>
        </p:spPr>
      </p:pic>
    </p:spTree>
    <p:extLst>
      <p:ext uri="{BB962C8B-B14F-4D97-AF65-F5344CB8AC3E}">
        <p14:creationId xmlns:p14="http://schemas.microsoft.com/office/powerpoint/2010/main" val="36503582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6127" userDrawn="1">
          <p15:clr>
            <a:srgbClr val="5ACBF0"/>
          </p15:clr>
        </p15:guide>
        <p15:guide id="3" orient="horz" pos="1911" userDrawn="1">
          <p15:clr>
            <a:srgbClr val="5ACBF0"/>
          </p15:clr>
        </p15:guide>
        <p15:guide id="4" orient="horz" pos="2505" userDrawn="1">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427829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userDrawn="1">
          <p15:clr>
            <a:srgbClr val="5ACBF0"/>
          </p15:clr>
        </p15:guide>
        <p15:guide id="3" orient="horz" pos="1910" userDrawn="1">
          <p15:clr>
            <a:srgbClr val="5ACBF0"/>
          </p15:clr>
        </p15:guide>
        <p15:guide id="4" orient="horz" pos="2505" userDrawn="1">
          <p15:clr>
            <a:srgbClr val="5ACBF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2.xml"/><Relationship Id="rId18" Type="http://schemas.openxmlformats.org/officeDocument/2006/relationships/slideLayout" Target="../slideLayouts/slideLayout27.xml"/><Relationship Id="rId26" Type="http://schemas.openxmlformats.org/officeDocument/2006/relationships/slideLayout" Target="../slideLayouts/slideLayout35.xml"/><Relationship Id="rId39" Type="http://schemas.openxmlformats.org/officeDocument/2006/relationships/slideLayout" Target="../slideLayouts/slideLayout48.xml"/><Relationship Id="rId21" Type="http://schemas.openxmlformats.org/officeDocument/2006/relationships/slideLayout" Target="../slideLayouts/slideLayout30.xml"/><Relationship Id="rId34" Type="http://schemas.openxmlformats.org/officeDocument/2006/relationships/slideLayout" Target="../slideLayouts/slideLayout43.xml"/><Relationship Id="rId42" Type="http://schemas.openxmlformats.org/officeDocument/2006/relationships/slideLayout" Target="../slideLayouts/slideLayout51.xml"/><Relationship Id="rId47" Type="http://schemas.openxmlformats.org/officeDocument/2006/relationships/slideLayout" Target="../slideLayouts/slideLayout56.xml"/><Relationship Id="rId50" Type="http://schemas.openxmlformats.org/officeDocument/2006/relationships/theme" Target="../theme/theme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6" Type="http://schemas.openxmlformats.org/officeDocument/2006/relationships/slideLayout" Target="../slideLayouts/slideLayout25.xml"/><Relationship Id="rId29" Type="http://schemas.openxmlformats.org/officeDocument/2006/relationships/slideLayout" Target="../slideLayouts/slideLayout38.xml"/><Relationship Id="rId11" Type="http://schemas.openxmlformats.org/officeDocument/2006/relationships/slideLayout" Target="../slideLayouts/slideLayout20.xml"/><Relationship Id="rId24" Type="http://schemas.openxmlformats.org/officeDocument/2006/relationships/slideLayout" Target="../slideLayouts/slideLayout33.xml"/><Relationship Id="rId32" Type="http://schemas.openxmlformats.org/officeDocument/2006/relationships/slideLayout" Target="../slideLayouts/slideLayout41.xml"/><Relationship Id="rId37" Type="http://schemas.openxmlformats.org/officeDocument/2006/relationships/slideLayout" Target="../slideLayouts/slideLayout46.xml"/><Relationship Id="rId40" Type="http://schemas.openxmlformats.org/officeDocument/2006/relationships/slideLayout" Target="../slideLayouts/slideLayout49.xml"/><Relationship Id="rId45" Type="http://schemas.openxmlformats.org/officeDocument/2006/relationships/slideLayout" Target="../slideLayouts/slideLayout54.xml"/><Relationship Id="rId5" Type="http://schemas.openxmlformats.org/officeDocument/2006/relationships/slideLayout" Target="../slideLayouts/slideLayout14.xml"/><Relationship Id="rId15" Type="http://schemas.openxmlformats.org/officeDocument/2006/relationships/slideLayout" Target="../slideLayouts/slideLayout24.xml"/><Relationship Id="rId23" Type="http://schemas.openxmlformats.org/officeDocument/2006/relationships/slideLayout" Target="../slideLayouts/slideLayout32.xml"/><Relationship Id="rId28" Type="http://schemas.openxmlformats.org/officeDocument/2006/relationships/slideLayout" Target="../slideLayouts/slideLayout37.xml"/><Relationship Id="rId36" Type="http://schemas.openxmlformats.org/officeDocument/2006/relationships/slideLayout" Target="../slideLayouts/slideLayout45.xml"/><Relationship Id="rId49" Type="http://schemas.openxmlformats.org/officeDocument/2006/relationships/slideLayout" Target="../slideLayouts/slideLayout58.xml"/><Relationship Id="rId10" Type="http://schemas.openxmlformats.org/officeDocument/2006/relationships/slideLayout" Target="../slideLayouts/slideLayout19.xml"/><Relationship Id="rId19" Type="http://schemas.openxmlformats.org/officeDocument/2006/relationships/slideLayout" Target="../slideLayouts/slideLayout28.xml"/><Relationship Id="rId31" Type="http://schemas.openxmlformats.org/officeDocument/2006/relationships/slideLayout" Target="../slideLayouts/slideLayout40.xml"/><Relationship Id="rId44" Type="http://schemas.openxmlformats.org/officeDocument/2006/relationships/slideLayout" Target="../slideLayouts/slideLayout53.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slideLayout" Target="../slideLayouts/slideLayout23.xml"/><Relationship Id="rId22" Type="http://schemas.openxmlformats.org/officeDocument/2006/relationships/slideLayout" Target="../slideLayouts/slideLayout31.xml"/><Relationship Id="rId27" Type="http://schemas.openxmlformats.org/officeDocument/2006/relationships/slideLayout" Target="../slideLayouts/slideLayout36.xml"/><Relationship Id="rId30" Type="http://schemas.openxmlformats.org/officeDocument/2006/relationships/slideLayout" Target="../slideLayouts/slideLayout39.xml"/><Relationship Id="rId35" Type="http://schemas.openxmlformats.org/officeDocument/2006/relationships/slideLayout" Target="../slideLayouts/slideLayout44.xml"/><Relationship Id="rId43" Type="http://schemas.openxmlformats.org/officeDocument/2006/relationships/slideLayout" Target="../slideLayouts/slideLayout52.xml"/><Relationship Id="rId48" Type="http://schemas.openxmlformats.org/officeDocument/2006/relationships/slideLayout" Target="../slideLayouts/slideLayout57.xml"/><Relationship Id="rId8" Type="http://schemas.openxmlformats.org/officeDocument/2006/relationships/slideLayout" Target="../slideLayouts/slideLayout17.xml"/><Relationship Id="rId3" Type="http://schemas.openxmlformats.org/officeDocument/2006/relationships/slideLayout" Target="../slideLayouts/slideLayout12.xml"/><Relationship Id="rId12" Type="http://schemas.openxmlformats.org/officeDocument/2006/relationships/slideLayout" Target="../slideLayouts/slideLayout21.xml"/><Relationship Id="rId17" Type="http://schemas.openxmlformats.org/officeDocument/2006/relationships/slideLayout" Target="../slideLayouts/slideLayout26.xml"/><Relationship Id="rId25" Type="http://schemas.openxmlformats.org/officeDocument/2006/relationships/slideLayout" Target="../slideLayouts/slideLayout34.xml"/><Relationship Id="rId33" Type="http://schemas.openxmlformats.org/officeDocument/2006/relationships/slideLayout" Target="../slideLayouts/slideLayout42.xml"/><Relationship Id="rId38" Type="http://schemas.openxmlformats.org/officeDocument/2006/relationships/slideLayout" Target="../slideLayouts/slideLayout47.xml"/><Relationship Id="rId46" Type="http://schemas.openxmlformats.org/officeDocument/2006/relationships/slideLayout" Target="../slideLayouts/slideLayout55.xml"/><Relationship Id="rId20" Type="http://schemas.openxmlformats.org/officeDocument/2006/relationships/slideLayout" Target="../slideLayouts/slideLayout29.xml"/><Relationship Id="rId41" Type="http://schemas.openxmlformats.org/officeDocument/2006/relationships/slideLayout" Target="../slideLayouts/slideLayout50.xml"/><Relationship Id="rId1" Type="http://schemas.openxmlformats.org/officeDocument/2006/relationships/slideLayout" Target="../slideLayouts/slideLayout10.xml"/><Relationship Id="rId6"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609" r:id="rId1"/>
    <p:sldLayoutId id="2147484741" r:id="rId2"/>
    <p:sldLayoutId id="2147484240" r:id="rId3"/>
    <p:sldLayoutId id="2147484241" r:id="rId4"/>
    <p:sldLayoutId id="2147484474" r:id="rId5"/>
    <p:sldLayoutId id="2147484247" r:id="rId6"/>
    <p:sldLayoutId id="2147484603" r:id="rId7"/>
    <p:sldLayoutId id="2147484584" r:id="rId8"/>
    <p:sldLayoutId id="2147484583" r:id="rId9"/>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userDrawn="1">
          <p15:clr>
            <a:srgbClr val="C35EA4"/>
          </p15:clr>
        </p15:guide>
        <p15:guide id="17" pos="7313" userDrawn="1">
          <p15:clr>
            <a:srgbClr val="C35EA4"/>
          </p15:clr>
        </p15:guide>
        <p15:guide id="25" orient="horz" pos="369" userDrawn="1">
          <p15:clr>
            <a:srgbClr val="C35EA4"/>
          </p15:clr>
        </p15:guide>
        <p15:guide id="26" orient="horz" pos="3949" userDrawn="1">
          <p15:clr>
            <a:srgbClr val="C35EA4"/>
          </p15:clr>
        </p15:guide>
        <p15:guide id="27" orient="horz" pos="184" userDrawn="1">
          <p15:clr>
            <a:srgbClr val="A4A3A4"/>
          </p15:clr>
        </p15:guide>
        <p15:guide id="28" pos="185" userDrawn="1">
          <p15:clr>
            <a:srgbClr val="A4A3A4"/>
          </p15:clr>
        </p15:guide>
        <p15:guide id="29" orient="horz" pos="4135" userDrawn="1">
          <p15:clr>
            <a:srgbClr val="A4A3A4"/>
          </p15:clr>
        </p15:guide>
        <p15:guide id="30" pos="7495"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18643" y="440494"/>
            <a:ext cx="11341268" cy="680196"/>
          </a:xfrm>
          <a:prstGeom prst="rect">
            <a:avLst/>
          </a:prstGeom>
        </p:spPr>
        <p:txBody>
          <a:bodyPr vert="horz" wrap="square" lIns="0" tIns="91440" rIns="146304" bIns="91440" rtlCol="0" anchor="t">
            <a:noAutofit/>
          </a:bodyPr>
          <a:lstStyle/>
          <a:p>
            <a:r>
              <a:rPr lang="en-US" dirty="0"/>
              <a:t>Heading Segoe UI </a:t>
            </a:r>
            <a:r>
              <a:rPr lang="en-US" dirty="0" err="1"/>
              <a:t>Semibold</a:t>
            </a:r>
            <a:r>
              <a:rPr lang="en-US" dirty="0"/>
              <a:t> 28/32</a:t>
            </a:r>
          </a:p>
        </p:txBody>
      </p:sp>
      <p:sp>
        <p:nvSpPr>
          <p:cNvPr id="4" name="Text Placeholder 3"/>
          <p:cNvSpPr>
            <a:spLocks noGrp="1"/>
          </p:cNvSpPr>
          <p:nvPr>
            <p:ph type="body" idx="1"/>
          </p:nvPr>
        </p:nvSpPr>
        <p:spPr>
          <a:xfrm>
            <a:off x="418643" y="1456898"/>
            <a:ext cx="11341268" cy="2492990"/>
          </a:xfrm>
          <a:prstGeom prst="rect">
            <a:avLst/>
          </a:prstGeom>
        </p:spPr>
        <p:txBody>
          <a:bodyPr vert="horz" wrap="square" lIns="0" tIns="91440" rIns="146304" bIns="91440" rtlCol="0">
            <a:spAutoFit/>
          </a:bodyPr>
          <a:lstStyle/>
          <a:p>
            <a:pPr lvl="1"/>
            <a:r>
              <a:rPr lang="en-US" dirty="0"/>
              <a:t>Large: subhead Segoe UI Regular 20/24</a:t>
            </a:r>
          </a:p>
          <a:p>
            <a:pPr lvl="2"/>
            <a:r>
              <a:rPr lang="en-US" dirty="0"/>
              <a:t>Medium: paragraph heading Segoe UI </a:t>
            </a:r>
            <a:r>
              <a:rPr lang="en-US" dirty="0" err="1"/>
              <a:t>Semibold</a:t>
            </a:r>
            <a:r>
              <a:rPr lang="en-US" dirty="0"/>
              <a:t> 14/18</a:t>
            </a:r>
          </a:p>
          <a:p>
            <a:pPr lvl="3"/>
            <a:r>
              <a:rPr lang="en-US" dirty="0"/>
              <a:t>Medium: paragraph body copy Segoe UI Regular 14/18</a:t>
            </a:r>
          </a:p>
          <a:p>
            <a:pPr lvl="4"/>
            <a:r>
              <a:rPr lang="en-US" dirty="0"/>
              <a:t>Small: caption heading Segoe UI Bold 10/12</a:t>
            </a:r>
          </a:p>
          <a:p>
            <a:pPr lvl="6"/>
            <a:r>
              <a:rPr lang="en-US" dirty="0"/>
              <a:t>Small: caption body copy Segoe UI Regular 10/12</a:t>
            </a:r>
          </a:p>
          <a:p>
            <a:pPr lvl="6"/>
            <a:endParaRPr lang="en-US" dirty="0"/>
          </a:p>
          <a:p>
            <a:pPr lvl="6"/>
            <a:endParaRPr lang="en-US" dirty="0"/>
          </a:p>
        </p:txBody>
      </p:sp>
      <p:grpSp>
        <p:nvGrpSpPr>
          <p:cNvPr id="13" name="Group 12">
            <a:extLst>
              <a:ext uri="{FF2B5EF4-FFF2-40B4-BE49-F238E27FC236}">
                <a16:creationId xmlns:a16="http://schemas.microsoft.com/office/drawing/2014/main" id="{E44624BD-1B5A-49BF-A660-FB967C992154}"/>
              </a:ext>
            </a:extLst>
          </p:cNvPr>
          <p:cNvGrpSpPr/>
          <p:nvPr/>
        </p:nvGrpSpPr>
        <p:grpSpPr>
          <a:xfrm rot="5400000">
            <a:off x="9114924" y="3156600"/>
            <a:ext cx="6843276" cy="530076"/>
            <a:chOff x="-2857775" y="8147048"/>
            <a:chExt cx="11623156" cy="1498603"/>
          </a:xfrm>
        </p:grpSpPr>
        <p:sp>
          <p:nvSpPr>
            <p:cNvPr id="14" name="Rectangle 13">
              <a:extLst>
                <a:ext uri="{FF2B5EF4-FFF2-40B4-BE49-F238E27FC236}">
                  <a16:creationId xmlns:a16="http://schemas.microsoft.com/office/drawing/2014/main" id="{B7BB6BA6-0E25-40ED-9E86-E1ADB171F38F}"/>
                </a:ext>
              </a:extLst>
            </p:cNvPr>
            <p:cNvSpPr/>
            <p:nvPr userDrawn="1"/>
          </p:nvSpPr>
          <p:spPr bwMode="auto">
            <a:xfrm>
              <a:off x="5983100" y="8147051"/>
              <a:ext cx="2782281" cy="149859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Gray</a:t>
              </a:r>
            </a:p>
            <a:p>
              <a:pPr defTabSz="914102" fontAlgn="base">
                <a:spcBef>
                  <a:spcPct val="0"/>
                </a:spcBef>
                <a:spcAft>
                  <a:spcPts val="98"/>
                </a:spcAft>
              </a:pPr>
              <a:r>
                <a:rPr lang="en-US" sz="588" dirty="0">
                  <a:solidFill>
                    <a:schemeClr val="bg1"/>
                  </a:solidFill>
                  <a:ea typeface="Segoe UI" pitchFamily="34" charset="0"/>
                  <a:cs typeface="Segoe UI" pitchFamily="34" charset="0"/>
                </a:rPr>
                <a:t>R117 G117 B122</a:t>
              </a:r>
            </a:p>
            <a:p>
              <a:pPr defTabSz="914102" fontAlgn="base">
                <a:spcBef>
                  <a:spcPct val="0"/>
                </a:spcBef>
                <a:spcAft>
                  <a:spcPts val="98"/>
                </a:spcAft>
              </a:pPr>
              <a:r>
                <a:rPr lang="en-US" sz="588" dirty="0">
                  <a:solidFill>
                    <a:schemeClr val="bg1"/>
                  </a:solidFill>
                  <a:ea typeface="Segoe UI" pitchFamily="34" charset="0"/>
                  <a:cs typeface="Segoe UI" pitchFamily="34" charset="0"/>
                </a:rPr>
                <a:t>Hex #75757A</a:t>
              </a:r>
            </a:p>
          </p:txBody>
        </p:sp>
        <p:sp>
          <p:nvSpPr>
            <p:cNvPr id="15" name="Rectangle 14">
              <a:extLst>
                <a:ext uri="{FF2B5EF4-FFF2-40B4-BE49-F238E27FC236}">
                  <a16:creationId xmlns:a16="http://schemas.microsoft.com/office/drawing/2014/main" id="{2B86C892-8813-4C52-B1CD-6C3224A42168}"/>
                </a:ext>
              </a:extLst>
            </p:cNvPr>
            <p:cNvSpPr/>
            <p:nvPr userDrawn="1"/>
          </p:nvSpPr>
          <p:spPr bwMode="auto">
            <a:xfrm>
              <a:off x="3154167" y="8147050"/>
              <a:ext cx="2827669" cy="149859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Blue-Gray</a:t>
              </a:r>
            </a:p>
            <a:p>
              <a:pPr defTabSz="914102" fontAlgn="base">
                <a:spcBef>
                  <a:spcPct val="0"/>
                </a:spcBef>
                <a:spcAft>
                  <a:spcPts val="98"/>
                </a:spcAft>
              </a:pPr>
              <a:r>
                <a:rPr lang="en-US" sz="588" dirty="0">
                  <a:solidFill>
                    <a:schemeClr val="bg1"/>
                  </a:solidFill>
                  <a:ea typeface="Segoe UI" pitchFamily="34" charset="0"/>
                  <a:cs typeface="Segoe UI" pitchFamily="34" charset="0"/>
                </a:rPr>
                <a:t>R36 G58 B94</a:t>
              </a:r>
            </a:p>
            <a:p>
              <a:pPr defTabSz="914102" fontAlgn="base">
                <a:spcBef>
                  <a:spcPct val="0"/>
                </a:spcBef>
                <a:spcAft>
                  <a:spcPts val="98"/>
                </a:spcAft>
              </a:pPr>
              <a:r>
                <a:rPr lang="en-US" sz="588" dirty="0">
                  <a:solidFill>
                    <a:schemeClr val="bg1"/>
                  </a:solidFill>
                  <a:ea typeface="Segoe UI" pitchFamily="34" charset="0"/>
                  <a:cs typeface="Segoe UI" pitchFamily="34" charset="0"/>
                </a:rPr>
                <a:t>Hex #243A5E</a:t>
              </a:r>
            </a:p>
          </p:txBody>
        </p:sp>
        <p:sp>
          <p:nvSpPr>
            <p:cNvPr id="16" name="Rectangle 15">
              <a:extLst>
                <a:ext uri="{FF2B5EF4-FFF2-40B4-BE49-F238E27FC236}">
                  <a16:creationId xmlns:a16="http://schemas.microsoft.com/office/drawing/2014/main" id="{C6F005C9-9D4A-4760-B079-613D55BEF6C1}"/>
                </a:ext>
              </a:extLst>
            </p:cNvPr>
            <p:cNvSpPr/>
            <p:nvPr userDrawn="1"/>
          </p:nvSpPr>
          <p:spPr bwMode="auto">
            <a:xfrm>
              <a:off x="465139" y="8147051"/>
              <a:ext cx="2689028" cy="1498600"/>
            </a:xfrm>
            <a:prstGeom prst="rect">
              <a:avLst/>
            </a:prstGeom>
            <a:solidFill>
              <a:schemeClr val="tx2"/>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Blue</a:t>
              </a:r>
            </a:p>
            <a:p>
              <a:pPr defTabSz="914102" fontAlgn="base">
                <a:spcBef>
                  <a:spcPct val="0"/>
                </a:spcBef>
                <a:spcAft>
                  <a:spcPts val="98"/>
                </a:spcAft>
              </a:pPr>
              <a:r>
                <a:rPr lang="en-US" sz="588" dirty="0">
                  <a:solidFill>
                    <a:schemeClr val="bg1"/>
                  </a:solidFill>
                  <a:ea typeface="Segoe UI" pitchFamily="34" charset="0"/>
                  <a:cs typeface="Segoe UI" pitchFamily="34" charset="0"/>
                </a:rPr>
                <a:t>R0 G120 B211</a:t>
              </a:r>
            </a:p>
            <a:p>
              <a:pPr defTabSz="914102" fontAlgn="base">
                <a:spcBef>
                  <a:spcPct val="0"/>
                </a:spcBef>
                <a:spcAft>
                  <a:spcPts val="98"/>
                </a:spcAft>
              </a:pPr>
              <a:r>
                <a:rPr lang="en-US" sz="588" dirty="0">
                  <a:solidFill>
                    <a:schemeClr val="bg1"/>
                  </a:solidFill>
                  <a:ea typeface="Segoe UI" pitchFamily="34" charset="0"/>
                  <a:cs typeface="Segoe UI" pitchFamily="34" charset="0"/>
                </a:rPr>
                <a:t>Hex #0078D4</a:t>
              </a:r>
            </a:p>
          </p:txBody>
        </p:sp>
        <p:grpSp>
          <p:nvGrpSpPr>
            <p:cNvPr id="17" name="Group 16">
              <a:extLst>
                <a:ext uri="{FF2B5EF4-FFF2-40B4-BE49-F238E27FC236}">
                  <a16:creationId xmlns:a16="http://schemas.microsoft.com/office/drawing/2014/main" id="{2AA8C56F-41A8-41CF-9D47-B07BB80801DD}"/>
                </a:ext>
              </a:extLst>
            </p:cNvPr>
            <p:cNvGrpSpPr/>
            <p:nvPr userDrawn="1"/>
          </p:nvGrpSpPr>
          <p:grpSpPr>
            <a:xfrm>
              <a:off x="-2857775" y="8147048"/>
              <a:ext cx="3321653" cy="1498596"/>
              <a:chOff x="-2857775" y="8250837"/>
              <a:chExt cx="3321653" cy="1394819"/>
            </a:xfrm>
          </p:grpSpPr>
          <p:sp>
            <p:nvSpPr>
              <p:cNvPr id="18" name="Rectangle 17">
                <a:extLst>
                  <a:ext uri="{FF2B5EF4-FFF2-40B4-BE49-F238E27FC236}">
                    <a16:creationId xmlns:a16="http://schemas.microsoft.com/office/drawing/2014/main" id="{A786E9CC-EF5A-451C-9E90-03F4B57973DF}"/>
                  </a:ext>
                </a:extLst>
              </p:cNvPr>
              <p:cNvSpPr/>
              <p:nvPr userDrawn="1"/>
            </p:nvSpPr>
            <p:spPr bwMode="auto">
              <a:xfrm>
                <a:off x="-2857775" y="8250837"/>
                <a:ext cx="1660192" cy="1394818"/>
              </a:xfrm>
              <a:prstGeom prst="rect">
                <a:avLst/>
              </a:prstGeom>
              <a:solidFill>
                <a:schemeClr val="tx1"/>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Black</a:t>
                </a:r>
              </a:p>
              <a:p>
                <a:pPr defTabSz="914102" fontAlgn="base">
                  <a:spcBef>
                    <a:spcPct val="0"/>
                  </a:spcBef>
                  <a:spcAft>
                    <a:spcPts val="98"/>
                  </a:spcAft>
                </a:pPr>
                <a:r>
                  <a:rPr lang="en-US" sz="588" dirty="0">
                    <a:solidFill>
                      <a:schemeClr val="bg1"/>
                    </a:solidFill>
                    <a:ea typeface="Segoe UI" pitchFamily="34" charset="0"/>
                    <a:cs typeface="Segoe UI" pitchFamily="34" charset="0"/>
                  </a:rPr>
                  <a:t>R0 G0 B0</a:t>
                </a:r>
              </a:p>
              <a:p>
                <a:pPr defTabSz="914102" fontAlgn="base">
                  <a:spcBef>
                    <a:spcPct val="0"/>
                  </a:spcBef>
                  <a:spcAft>
                    <a:spcPts val="98"/>
                  </a:spcAft>
                </a:pPr>
                <a:r>
                  <a:rPr lang="en-US" sz="588" dirty="0">
                    <a:solidFill>
                      <a:schemeClr val="bg1"/>
                    </a:solidFill>
                    <a:ea typeface="Segoe UI" pitchFamily="34" charset="0"/>
                    <a:cs typeface="Segoe UI" pitchFamily="34" charset="0"/>
                  </a:rPr>
                  <a:t>Hex #000000</a:t>
                </a:r>
              </a:p>
            </p:txBody>
          </p:sp>
          <p:sp>
            <p:nvSpPr>
              <p:cNvPr id="19" name="Rectangle 18">
                <a:extLst>
                  <a:ext uri="{FF2B5EF4-FFF2-40B4-BE49-F238E27FC236}">
                    <a16:creationId xmlns:a16="http://schemas.microsoft.com/office/drawing/2014/main" id="{09B13B5B-71AA-4DFE-9DEE-1DF6184F0582}"/>
                  </a:ext>
                </a:extLst>
              </p:cNvPr>
              <p:cNvSpPr/>
              <p:nvPr userDrawn="1"/>
            </p:nvSpPr>
            <p:spPr bwMode="auto">
              <a:xfrm>
                <a:off x="-1196315" y="8250841"/>
                <a:ext cx="1660193" cy="1394815"/>
              </a:xfrm>
              <a:prstGeom prst="rect">
                <a:avLst/>
              </a:prstGeom>
              <a:solidFill>
                <a:schemeClr val="bg2"/>
              </a:solidFill>
              <a:ln w="63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tx1"/>
                    </a:solidFill>
                    <a:ea typeface="Segoe UI" pitchFamily="34" charset="0"/>
                    <a:cs typeface="Segoe UI" pitchFamily="34" charset="0"/>
                  </a:rPr>
                  <a:t>White</a:t>
                </a:r>
              </a:p>
              <a:p>
                <a:pPr defTabSz="914102" fontAlgn="base">
                  <a:spcBef>
                    <a:spcPct val="0"/>
                  </a:spcBef>
                  <a:spcAft>
                    <a:spcPts val="98"/>
                  </a:spcAft>
                </a:pPr>
                <a:r>
                  <a:rPr lang="en-US" sz="588" dirty="0">
                    <a:solidFill>
                      <a:schemeClr val="tx1"/>
                    </a:solidFill>
                    <a:ea typeface="Segoe UI" pitchFamily="34" charset="0"/>
                    <a:cs typeface="Segoe UI" pitchFamily="34" charset="0"/>
                  </a:rPr>
                  <a:t>R255 G255 B255</a:t>
                </a:r>
              </a:p>
              <a:p>
                <a:pPr defTabSz="914102" fontAlgn="base">
                  <a:spcBef>
                    <a:spcPct val="0"/>
                  </a:spcBef>
                  <a:spcAft>
                    <a:spcPts val="98"/>
                  </a:spcAft>
                </a:pPr>
                <a:r>
                  <a:rPr lang="en-US" sz="588" dirty="0">
                    <a:solidFill>
                      <a:schemeClr val="tx1"/>
                    </a:solidFill>
                    <a:ea typeface="Segoe UI" pitchFamily="34" charset="0"/>
                    <a:cs typeface="Segoe UI" pitchFamily="34" charset="0"/>
                  </a:rPr>
                  <a:t>Hex #FFFFFF</a:t>
                </a:r>
              </a:p>
            </p:txBody>
          </p:sp>
        </p:grpSp>
      </p:grpSp>
      <p:sp>
        <p:nvSpPr>
          <p:cNvPr id="11" name="Title Placeholder 1">
            <a:extLst>
              <a:ext uri="{FF2B5EF4-FFF2-40B4-BE49-F238E27FC236}">
                <a16:creationId xmlns:a16="http://schemas.microsoft.com/office/drawing/2014/main" id="{20F47F7E-C74A-4A65-B7A5-D72925334A6D}"/>
              </a:ext>
            </a:extLst>
          </p:cNvPr>
          <p:cNvSpPr>
            <a:spLocks noGrp="1"/>
          </p:cNvSpPr>
          <p:nvPr>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12" name="Text Placeholder 3">
            <a:extLst>
              <a:ext uri="{FF2B5EF4-FFF2-40B4-BE49-F238E27FC236}">
                <a16:creationId xmlns:a16="http://schemas.microsoft.com/office/drawing/2014/main" id="{2DDB1D2F-AB16-47E2-AEA2-52185EE73E2E}"/>
              </a:ext>
            </a:extLst>
          </p:cNvPr>
          <p:cNvSpPr>
            <a:spLocks noGrp="1"/>
          </p:cNvSpPr>
          <p:nvPr>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20" name="GRID" hidden="1">
            <a:extLst>
              <a:ext uri="{FF2B5EF4-FFF2-40B4-BE49-F238E27FC236}">
                <a16:creationId xmlns:a16="http://schemas.microsoft.com/office/drawing/2014/main" id="{F9854452-BEE2-4D6F-AF3F-EDE5557096F1}"/>
              </a:ext>
            </a:extLst>
          </p:cNvPr>
          <p:cNvGrpSpPr/>
          <p:nvPr userDrawn="1"/>
        </p:nvGrpSpPr>
        <p:grpSpPr>
          <a:xfrm>
            <a:off x="0" y="0"/>
            <a:ext cx="12192000" cy="6858000"/>
            <a:chOff x="0" y="0"/>
            <a:chExt cx="12192000" cy="6858000"/>
          </a:xfrm>
        </p:grpSpPr>
        <p:cxnSp>
          <p:nvCxnSpPr>
            <p:cNvPr id="21" name="Straight Connector 20">
              <a:extLst>
                <a:ext uri="{FF2B5EF4-FFF2-40B4-BE49-F238E27FC236}">
                  <a16:creationId xmlns:a16="http://schemas.microsoft.com/office/drawing/2014/main" id="{E5B85046-081D-4F59-AEE2-421B029011B3}"/>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9FC44EF8-B27F-4536-ACB0-198F36C24F28}"/>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87DC5FA7-6F36-409D-BC70-62B33BEA3FD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9017990B-24FF-4B5B-8D31-3B2FFE93BAC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F5A01494-B921-437B-A423-AB20FB069A42}"/>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4C5C73E5-7B00-44E0-9374-3355B7B7201B}"/>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93BFEA6-004B-4D27-A931-C1D54015C4F3}"/>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00E74427-0B0E-421F-8E29-397FC22F231F}"/>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8CD8DBD4-596F-472F-8D6A-66B6C274E3DF}"/>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31450DF-6901-4582-9532-25A53162441A}"/>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3C5A3584-CF26-4747-B278-677319D4F5F6}"/>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69375F60-25F0-4830-8906-5E8E350BEED9}"/>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F3176288-D3AA-4B9F-BE31-BDDA09A81BA6}"/>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9F258125-1DFC-4512-95B3-0998DFA64EAB}"/>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8DA43343-B730-49DC-BA20-1E52B159B080}"/>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01ED16F1-E23F-4744-A1BF-CF4C7350A3ED}"/>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4F4F339E-35EA-4535-B93C-146BA9AC868C}"/>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E290CBD8-D61A-42FF-A80D-1B39B8CF84B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179BA91F-3BDA-4288-AD5C-BE8833317BE5}"/>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5AD3ED5C-8E8E-4AEB-B653-841CD702D9BF}"/>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F9B79AD9-D798-492D-A2EA-B588782BF4FD}"/>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1DB1ED9-9E7F-467D-9DE9-636913529AA9}"/>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93FA38F7-7F1D-4E37-B549-8AB0776470DE}"/>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687F059-BB79-41C0-9779-9B93BE85C3B6}"/>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BEE6E387-635E-4E7F-A3FD-2A08F62BB9D5}"/>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1536BD53-4F5F-4462-BD2A-4B7F301C5103}"/>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20A9654B-7FA0-421D-A086-C1E9D47EBCA7}"/>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FF5D5440-94C3-43FF-A2DE-CD15659C8C50}"/>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EF3DE375-635E-4C10-AEAA-85CC8F812963}"/>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E0705675-F654-42B7-907F-2BFF4E429FD1}"/>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D6072DA8-81A3-427C-BA87-555E7E805F3D}"/>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B9ACDFF9-1C2A-4022-8D7B-669B8129D1C4}"/>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67089712-815B-4793-B41B-371863CAA2CE}"/>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2E111DF8-2BAC-4D3A-9F9B-37CBD53CCD6F}"/>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55" name=".64 square" hidden="1">
            <a:extLst>
              <a:ext uri="{FF2B5EF4-FFF2-40B4-BE49-F238E27FC236}">
                <a16:creationId xmlns:a16="http://schemas.microsoft.com/office/drawing/2014/main" id="{09588731-E1A9-4E7F-BFCF-F3E5C777D026}"/>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56" name=".32 square" hidden="1">
            <a:extLst>
              <a:ext uri="{FF2B5EF4-FFF2-40B4-BE49-F238E27FC236}">
                <a16:creationId xmlns:a16="http://schemas.microsoft.com/office/drawing/2014/main" id="{B5536126-1068-4215-B543-D243D41DF7D3}"/>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040566296"/>
      </p:ext>
    </p:extLst>
  </p:cSld>
  <p:clrMap bg1="lt1" tx1="dk1" bg2="lt2" tx2="dk2" accent1="accent1" accent2="accent2" accent3="accent3" accent4="accent4" accent5="accent5" accent6="accent6" hlink="hlink" folHlink="folHlink"/>
  <p:sldLayoutIdLst>
    <p:sldLayoutId id="2147484743" r:id="rId1"/>
    <p:sldLayoutId id="2147484744" r:id="rId2"/>
    <p:sldLayoutId id="2147484745" r:id="rId3"/>
    <p:sldLayoutId id="2147484746" r:id="rId4"/>
    <p:sldLayoutId id="2147484747" r:id="rId5"/>
    <p:sldLayoutId id="2147484748" r:id="rId6"/>
    <p:sldLayoutId id="2147484749" r:id="rId7"/>
    <p:sldLayoutId id="2147484750" r:id="rId8"/>
    <p:sldLayoutId id="2147484751" r:id="rId9"/>
    <p:sldLayoutId id="2147484752" r:id="rId10"/>
    <p:sldLayoutId id="2147484753" r:id="rId11"/>
    <p:sldLayoutId id="2147484754" r:id="rId12"/>
    <p:sldLayoutId id="2147484755" r:id="rId13"/>
    <p:sldLayoutId id="2147484756" r:id="rId14"/>
    <p:sldLayoutId id="2147484757" r:id="rId15"/>
    <p:sldLayoutId id="2147484758" r:id="rId16"/>
    <p:sldLayoutId id="2147484759" r:id="rId17"/>
    <p:sldLayoutId id="2147484760" r:id="rId18"/>
    <p:sldLayoutId id="2147484761" r:id="rId19"/>
    <p:sldLayoutId id="2147484762" r:id="rId20"/>
    <p:sldLayoutId id="2147484763" r:id="rId21"/>
    <p:sldLayoutId id="2147484764" r:id="rId22"/>
    <p:sldLayoutId id="2147484765" r:id="rId23"/>
    <p:sldLayoutId id="2147484766" r:id="rId24"/>
    <p:sldLayoutId id="2147484767" r:id="rId25"/>
    <p:sldLayoutId id="2147484768" r:id="rId26"/>
    <p:sldLayoutId id="2147484769" r:id="rId27"/>
    <p:sldLayoutId id="2147484770" r:id="rId28"/>
    <p:sldLayoutId id="2147484771" r:id="rId29"/>
    <p:sldLayoutId id="2147484772" r:id="rId30"/>
    <p:sldLayoutId id="2147484773" r:id="rId31"/>
    <p:sldLayoutId id="2147484774" r:id="rId32"/>
    <p:sldLayoutId id="2147484775" r:id="rId33"/>
    <p:sldLayoutId id="2147484776" r:id="rId34"/>
    <p:sldLayoutId id="2147484777" r:id="rId35"/>
    <p:sldLayoutId id="2147484778" r:id="rId36"/>
    <p:sldLayoutId id="2147484779" r:id="rId37"/>
    <p:sldLayoutId id="2147484780" r:id="rId38"/>
    <p:sldLayoutId id="2147484781" r:id="rId39"/>
    <p:sldLayoutId id="2147484782" r:id="rId40"/>
    <p:sldLayoutId id="2147484783" r:id="rId41"/>
    <p:sldLayoutId id="2147484784" r:id="rId42"/>
    <p:sldLayoutId id="2147484785" r:id="rId43"/>
    <p:sldLayoutId id="2147484786" r:id="rId44"/>
    <p:sldLayoutId id="2147484787" r:id="rId45"/>
    <p:sldLayoutId id="2147484788" r:id="rId46"/>
    <p:sldLayoutId id="2147484789" r:id="rId47"/>
    <p:sldLayoutId id="2147484790" r:id="rId48"/>
    <p:sldLayoutId id="2147484791" r:id="rId49"/>
  </p:sldLayoutIdLst>
  <p:transition>
    <p:fade/>
  </p:transition>
  <p:hf sldNum="0" hdr="0" ftr="0" dt="0"/>
  <p:txStyles>
    <p:titleStyle>
      <a:lvl1pPr algn="l" defTabSz="914367" rtl="0" eaLnBrk="1" latinLnBrk="0" hangingPunct="1">
        <a:lnSpc>
          <a:spcPct val="90000"/>
        </a:lnSpc>
        <a:spcBef>
          <a:spcPct val="0"/>
        </a:spcBef>
        <a:buNone/>
        <a:defRPr lang="en-US" sz="3200" b="0" kern="1200" cap="none" spc="-49"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22">
          <p15:clr>
            <a:srgbClr val="C35EA4"/>
          </p15:clr>
        </p15:guide>
        <p15:guide id="32" pos="1498">
          <p15:clr>
            <a:srgbClr val="C35EA4"/>
          </p15:clr>
        </p15:guide>
        <p15:guide id="33" pos="2569">
          <p15:clr>
            <a:srgbClr val="C35EA4"/>
          </p15:clr>
        </p15:guide>
        <p15:guide id="34" pos="2711">
          <p15:clr>
            <a:srgbClr val="C35EA4"/>
          </p15:clr>
        </p15:guide>
        <p15:guide id="35" pos="3778">
          <p15:clr>
            <a:srgbClr val="C35EA4"/>
          </p15:clr>
        </p15:guide>
        <p15:guide id="36" pos="3924">
          <p15:clr>
            <a:srgbClr val="C35EA4"/>
          </p15:clr>
        </p15:guide>
        <p15:guide id="37" pos="4983">
          <p15:clr>
            <a:srgbClr val="C35EA4"/>
          </p15:clr>
        </p15:guide>
        <p15:guide id="38" pos="5127">
          <p15:clr>
            <a:srgbClr val="C35EA4"/>
          </p15:clr>
        </p15:guide>
        <p15:guide id="39" pos="6199">
          <p15:clr>
            <a:srgbClr val="C35EA4"/>
          </p15:clr>
        </p15:guide>
        <p15:guide id="40" pos="6342">
          <p15:clr>
            <a:srgbClr val="C35EA4"/>
          </p15:clr>
        </p15:guide>
        <p15:guide id="41" pos="264">
          <p15:clr>
            <a:srgbClr val="F26B43"/>
          </p15:clr>
        </p15:guide>
        <p15:guide id="42" pos="7416">
          <p15:clr>
            <a:srgbClr val="F26B43"/>
          </p15:clr>
        </p15:guide>
        <p15:guide id="43" orient="horz" pos="736">
          <p15:clr>
            <a:srgbClr val="5ACBF0"/>
          </p15:clr>
        </p15:guide>
        <p15:guide id="44" orient="horz" pos="1360">
          <p15:clr>
            <a:srgbClr val="5ACBF0"/>
          </p15:clr>
        </p15:guide>
        <p15:guide id="45" orient="horz" pos="593">
          <p15:clr>
            <a:srgbClr val="5ACBF0"/>
          </p15:clr>
        </p15:guide>
        <p15:guide id="46" orient="horz" pos="1484">
          <p15:clr>
            <a:srgbClr val="5ACBF0"/>
          </p15:clr>
        </p15:guide>
        <p15:guide id="47" orient="horz" pos="2088">
          <p15:clr>
            <a:srgbClr val="5ACBF0"/>
          </p15:clr>
        </p15:guide>
        <p15:guide id="48" orient="horz" pos="2254">
          <p15:clr>
            <a:srgbClr val="5ACBF0"/>
          </p15:clr>
        </p15:guide>
        <p15:guide id="49" orient="horz" pos="277">
          <p15:clr>
            <a:srgbClr val="F26B43"/>
          </p15:clr>
        </p15:guide>
        <p15:guide id="50" orient="horz" pos="4043">
          <p15:clr>
            <a:srgbClr val="F26B43"/>
          </p15:clr>
        </p15:guide>
        <p15:guide id="51" orient="horz" pos="2835">
          <p15:clr>
            <a:srgbClr val="5ACBF0"/>
          </p15:clr>
        </p15:guide>
        <p15:guide id="52" orient="horz" pos="2960">
          <p15:clr>
            <a:srgbClr val="5ACBF0"/>
          </p15:clr>
        </p15:guide>
        <p15:guide id="53" orient="horz" pos="3572">
          <p15:clr>
            <a:srgbClr val="5ACBF0"/>
          </p15:clr>
        </p15:guide>
        <p15:guide id="54" orient="horz" pos="3690">
          <p15:clr>
            <a:srgbClr val="5ACBF0"/>
          </p15:clr>
        </p15:guide>
        <p15:guide id="55" orient="horz" pos="918">
          <p15:clr>
            <a:srgbClr val="F26B43"/>
          </p15:clr>
        </p15:guide>
        <p15:guide id="56" pos="368" userDrawn="1">
          <p15:clr>
            <a:srgbClr val="C35EA4"/>
          </p15:clr>
        </p15:guide>
        <p15:guide id="57" pos="7313" userDrawn="1">
          <p15:clr>
            <a:srgbClr val="C35EA4"/>
          </p15:clr>
        </p15:guide>
        <p15:guide id="58" orient="horz" pos="369" userDrawn="1">
          <p15:clr>
            <a:srgbClr val="C35EA4"/>
          </p15:clr>
        </p15:guide>
        <p15:guide id="59" orient="horz" pos="3949" userDrawn="1">
          <p15:clr>
            <a:srgbClr val="C35EA4"/>
          </p15:clr>
        </p15:guide>
        <p15:guide id="60" orient="horz" pos="184" userDrawn="1">
          <p15:clr>
            <a:srgbClr val="A4A3A4"/>
          </p15:clr>
        </p15:guide>
        <p15:guide id="61" pos="185" userDrawn="1">
          <p15:clr>
            <a:srgbClr val="A4A3A4"/>
          </p15:clr>
        </p15:guide>
        <p15:guide id="62" orient="horz" pos="4135" userDrawn="1">
          <p15:clr>
            <a:srgbClr val="A4A3A4"/>
          </p15:clr>
        </p15:guide>
        <p15:guide id="63" pos="7495" userDrawn="1">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slideLayout" Target="../slideLayouts/slideLayout20.xml"/><Relationship Id="rId5" Type="http://schemas.openxmlformats.org/officeDocument/2006/relationships/image" Target="../media/image19.png"/><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3" Type="http://schemas.openxmlformats.org/officeDocument/2006/relationships/hyperlink" Target="https://docs.microsoft.com/en-us/learn/paths/azure-fundamentals/" TargetMode="External"/><Relationship Id="rId2" Type="http://schemas.openxmlformats.org/officeDocument/2006/relationships/notesSlide" Target="../notesSlides/notesSlide3.xml"/><Relationship Id="rId1" Type="http://schemas.openxmlformats.org/officeDocument/2006/relationships/slideLayout" Target="../slideLayouts/slideLayout17.xm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28681" y="2532448"/>
            <a:ext cx="5428936" cy="1793104"/>
          </a:xfrm>
        </p:spPr>
        <p:txBody>
          <a:bodyPr wrap="square" anchor="b">
            <a:normAutofit/>
          </a:bodyPr>
          <a:lstStyle/>
          <a:p>
            <a:r>
              <a:rPr lang="en-US" sz="4400"/>
              <a:t>AZ-900T0x: Microsoft Azure Fundamentals</a:t>
            </a:r>
          </a:p>
        </p:txBody>
      </p:sp>
      <p:sp>
        <p:nvSpPr>
          <p:cNvPr id="9" name="Text Placeholder 2">
            <a:extLst>
              <a:ext uri="{FF2B5EF4-FFF2-40B4-BE49-F238E27FC236}">
                <a16:creationId xmlns:a16="http://schemas.microsoft.com/office/drawing/2014/main" id="{8848064B-FC48-415A-9E8A-F3C013233869}"/>
              </a:ext>
            </a:extLst>
          </p:cNvPr>
          <p:cNvSpPr>
            <a:spLocks noGrp="1"/>
          </p:cNvSpPr>
          <p:nvPr>
            <p:ph type="body" sz="quarter" idx="15"/>
          </p:nvPr>
        </p:nvSpPr>
        <p:spPr>
          <a:xfrm>
            <a:off x="442466" y="4350114"/>
            <a:ext cx="5413375" cy="1136650"/>
          </a:xfrm>
        </p:spPr>
        <p:txBody>
          <a:bodyPr/>
          <a:lstStyle/>
          <a:p>
            <a:endParaRPr lang="en-US"/>
          </a:p>
        </p:txBody>
      </p:sp>
    </p:spTree>
    <p:extLst>
      <p:ext uri="{BB962C8B-B14F-4D97-AF65-F5344CB8AC3E}">
        <p14:creationId xmlns:p14="http://schemas.microsoft.com/office/powerpoint/2010/main" val="3635852913"/>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1B34AD-5CA0-463B-8945-5A34D71E77EE}"/>
              </a:ext>
            </a:extLst>
          </p:cNvPr>
          <p:cNvSpPr>
            <a:spLocks noGrp="1"/>
          </p:cNvSpPr>
          <p:nvPr>
            <p:ph type="title"/>
          </p:nvPr>
        </p:nvSpPr>
        <p:spPr/>
        <p:txBody>
          <a:bodyPr/>
          <a:lstStyle/>
          <a:p>
            <a:r>
              <a:rPr lang="en-US" dirty="0"/>
              <a:t>Welcome</a:t>
            </a:r>
          </a:p>
        </p:txBody>
      </p:sp>
      <p:graphicFrame>
        <p:nvGraphicFramePr>
          <p:cNvPr id="4" name="Table 6">
            <a:extLst>
              <a:ext uri="{FF2B5EF4-FFF2-40B4-BE49-F238E27FC236}">
                <a16:creationId xmlns:a16="http://schemas.microsoft.com/office/drawing/2014/main" id="{37FD6B94-AC03-4160-A1B8-18C16DC1240A}"/>
              </a:ext>
            </a:extLst>
          </p:cNvPr>
          <p:cNvGraphicFramePr>
            <a:graphicFrameLocks noGrp="1"/>
          </p:cNvGraphicFramePr>
          <p:nvPr>
            <p:extLst>
              <p:ext uri="{D42A27DB-BD31-4B8C-83A1-F6EECF244321}">
                <p14:modId xmlns:p14="http://schemas.microsoft.com/office/powerpoint/2010/main" val="4176238935"/>
              </p:ext>
            </p:extLst>
          </p:nvPr>
        </p:nvGraphicFramePr>
        <p:xfrm>
          <a:off x="432089" y="1120690"/>
          <a:ext cx="11341268" cy="4109466"/>
        </p:xfrm>
        <a:graphic>
          <a:graphicData uri="http://schemas.openxmlformats.org/drawingml/2006/table">
            <a:tbl>
              <a:tblPr firstRow="1" bandRow="1">
                <a:tableStyleId>{5C22544A-7EE6-4342-B048-85BDC9FD1C3A}</a:tableStyleId>
              </a:tblPr>
              <a:tblGrid>
                <a:gridCol w="5670634">
                  <a:extLst>
                    <a:ext uri="{9D8B030D-6E8A-4147-A177-3AD203B41FA5}">
                      <a16:colId xmlns:a16="http://schemas.microsoft.com/office/drawing/2014/main" val="2255807720"/>
                    </a:ext>
                  </a:extLst>
                </a:gridCol>
                <a:gridCol w="5670634">
                  <a:extLst>
                    <a:ext uri="{9D8B030D-6E8A-4147-A177-3AD203B41FA5}">
                      <a16:colId xmlns:a16="http://schemas.microsoft.com/office/drawing/2014/main" val="2856454902"/>
                    </a:ext>
                  </a:extLst>
                </a:gridCol>
              </a:tblGrid>
              <a:tr h="370840">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2000" b="0" kern="1200" dirty="0">
                          <a:solidFill>
                            <a:srgbClr val="0070C0"/>
                          </a:solidFill>
                          <a:latin typeface="+mj-lt"/>
                          <a:ea typeface="+mn-ea"/>
                          <a:cs typeface="+mn-cs"/>
                        </a:rPr>
                        <a:t>Thank you for joining us today.</a:t>
                      </a:r>
                      <a:endParaRPr lang="en-US" sz="2000" b="0" kern="1200" dirty="0">
                        <a:solidFill>
                          <a:schemeClr val="lt1"/>
                        </a:solidFill>
                        <a:latin typeface="+mj-lt"/>
                        <a:ea typeface="+mn-ea"/>
                        <a:cs typeface="+mn-cs"/>
                      </a:endParaRPr>
                    </a:p>
                    <a:p>
                      <a:pPr marL="0" marR="0" lvl="0" indent="0" algn="l" defTabSz="914367" rtl="0" eaLnBrk="1" fontAlgn="auto" latinLnBrk="0" hangingPunct="1">
                        <a:lnSpc>
                          <a:spcPct val="100000"/>
                        </a:lnSpc>
                        <a:spcBef>
                          <a:spcPts val="0"/>
                        </a:spcBef>
                        <a:spcAft>
                          <a:spcPts val="0"/>
                        </a:spcAft>
                        <a:buClrTx/>
                        <a:buSzTx/>
                        <a:buFontTx/>
                        <a:buNone/>
                        <a:tabLst/>
                        <a:defRPr/>
                      </a:pPr>
                      <a:r>
                        <a:rPr lang="en-US" sz="2000" b="0" dirty="0">
                          <a:solidFill>
                            <a:schemeClr val="tx1"/>
                          </a:solidFill>
                          <a:latin typeface="Segoe UI" panose="020B0502040204020203" pitchFamily="34" charset="0"/>
                          <a:cs typeface="Segoe UI" panose="020B0502040204020203" pitchFamily="34" charset="0"/>
                        </a:rPr>
                        <a:t>We’ve worked together with the Microsoft Partner Network and Microsoft IT Academies to bring you a world-class learning experience. </a:t>
                      </a:r>
                    </a:p>
                    <a:p>
                      <a:pPr marL="0" marR="0" lvl="0" indent="0" algn="l" defTabSz="914367" rtl="0" eaLnBrk="1" fontAlgn="auto" latinLnBrk="0" hangingPunct="1">
                        <a:lnSpc>
                          <a:spcPct val="100000"/>
                        </a:lnSpc>
                        <a:spcBef>
                          <a:spcPts val="0"/>
                        </a:spcBef>
                        <a:spcAft>
                          <a:spcPts val="0"/>
                        </a:spcAft>
                        <a:buClrTx/>
                        <a:buSzTx/>
                        <a:buFontTx/>
                        <a:buNone/>
                        <a:tabLst/>
                        <a:defRPr/>
                      </a:pPr>
                      <a:endParaRPr lang="en-US" dirty="0"/>
                    </a:p>
                  </a:txBody>
                  <a:tcPr>
                    <a:solidFill>
                      <a:schemeClr val="bg2"/>
                    </a:solidFill>
                  </a:tcPr>
                </a:tc>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2000" b="0" kern="1200" dirty="0">
                          <a:solidFill>
                            <a:srgbClr val="0070C0"/>
                          </a:solidFill>
                          <a:latin typeface="+mj-lt"/>
                          <a:ea typeface="+mn-ea"/>
                          <a:cs typeface="+mn-cs"/>
                        </a:rPr>
                        <a:t>Microsoft Certified Trainers + Instructors.</a:t>
                      </a:r>
                    </a:p>
                    <a:p>
                      <a:pPr marL="0" marR="0" lvl="0" indent="0" algn="l" defTabSz="914367" rtl="0" eaLnBrk="1" fontAlgn="auto" latinLnBrk="0" hangingPunct="1">
                        <a:lnSpc>
                          <a:spcPct val="100000"/>
                        </a:lnSpc>
                        <a:spcBef>
                          <a:spcPts val="0"/>
                        </a:spcBef>
                        <a:spcAft>
                          <a:spcPts val="0"/>
                        </a:spcAft>
                        <a:buClrTx/>
                        <a:buSzTx/>
                        <a:buFontTx/>
                        <a:buNone/>
                        <a:tabLst/>
                        <a:defRPr/>
                      </a:pPr>
                      <a:r>
                        <a:rPr lang="en-US" sz="2000" b="0" kern="1200" dirty="0">
                          <a:solidFill>
                            <a:schemeClr val="tx1"/>
                          </a:solidFill>
                          <a:latin typeface="Segoe UI" panose="020B0502040204020203" pitchFamily="34" charset="0"/>
                          <a:ea typeface="+mn-ea"/>
                          <a:cs typeface="Segoe UI" panose="020B0502040204020203" pitchFamily="34" charset="0"/>
                        </a:rPr>
                        <a:t>Your instructor is a premier technical and instructional expert who meets ongoing certification requirements. </a:t>
                      </a:r>
                    </a:p>
                  </a:txBody>
                  <a:tcPr>
                    <a:solidFill>
                      <a:schemeClr val="bg2"/>
                    </a:solidFill>
                  </a:tcPr>
                </a:tc>
                <a:extLst>
                  <a:ext uri="{0D108BD9-81ED-4DB2-BD59-A6C34878D82A}">
                    <a16:rowId xmlns:a16="http://schemas.microsoft.com/office/drawing/2014/main" val="3074192712"/>
                  </a:ext>
                </a:extLst>
              </a:tr>
              <a:tr h="370840">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2000" b="0" kern="1200" dirty="0">
                          <a:solidFill>
                            <a:srgbClr val="0070C0"/>
                          </a:solidFill>
                          <a:latin typeface="+mj-lt"/>
                          <a:ea typeface="+mn-ea"/>
                          <a:cs typeface="+mn-cs"/>
                        </a:rPr>
                        <a:t>Customer Satisfaction Guarantee.</a:t>
                      </a:r>
                    </a:p>
                    <a:p>
                      <a:pPr marL="0" marR="0" lvl="0" indent="0" algn="l" defTabSz="914367" rtl="0" eaLnBrk="1" fontAlgn="auto" latinLnBrk="0" hangingPunct="1">
                        <a:lnSpc>
                          <a:spcPct val="100000"/>
                        </a:lnSpc>
                        <a:spcBef>
                          <a:spcPts val="0"/>
                        </a:spcBef>
                        <a:spcAft>
                          <a:spcPts val="0"/>
                        </a:spcAft>
                        <a:buClrTx/>
                        <a:buSzTx/>
                        <a:buFontTx/>
                        <a:buNone/>
                        <a:tabLst/>
                        <a:defRPr/>
                      </a:pPr>
                      <a:r>
                        <a:rPr lang="en-US" sz="2000" b="0" kern="1200" dirty="0">
                          <a:solidFill>
                            <a:schemeClr val="tx1"/>
                          </a:solidFill>
                          <a:latin typeface="Segoe UI" panose="020B0502040204020203" pitchFamily="34" charset="0"/>
                          <a:ea typeface="+mn-ea"/>
                          <a:cs typeface="Segoe UI" panose="020B0502040204020203" pitchFamily="34" charset="0"/>
                        </a:rPr>
                        <a:t>Our partners offer a satisfaction guarantee, and we hold them accountable for it. </a:t>
                      </a:r>
                      <a:br>
                        <a:rPr lang="en-US" sz="2000" b="0" kern="1200" dirty="0">
                          <a:solidFill>
                            <a:schemeClr val="tx1"/>
                          </a:solidFill>
                          <a:latin typeface="Segoe UI" panose="020B0502040204020203" pitchFamily="34" charset="0"/>
                          <a:ea typeface="+mn-ea"/>
                          <a:cs typeface="Segoe UI" panose="020B0502040204020203" pitchFamily="34" charset="0"/>
                        </a:rPr>
                      </a:br>
                      <a:endParaRPr lang="en-US" sz="2000" b="0" kern="1200" dirty="0">
                        <a:solidFill>
                          <a:schemeClr val="tx1"/>
                        </a:solidFill>
                        <a:latin typeface="Segoe UI" panose="020B0502040204020203" pitchFamily="34" charset="0"/>
                        <a:ea typeface="+mn-ea"/>
                        <a:cs typeface="Segoe UI" panose="020B0502040204020203" pitchFamily="34" charset="0"/>
                      </a:endParaRPr>
                    </a:p>
                    <a:p>
                      <a:pPr marL="0" marR="0" lvl="0" indent="0" algn="l" defTabSz="914367" rtl="0" eaLnBrk="1" fontAlgn="auto" latinLnBrk="0" hangingPunct="1">
                        <a:lnSpc>
                          <a:spcPct val="100000"/>
                        </a:lnSpc>
                        <a:spcBef>
                          <a:spcPts val="0"/>
                        </a:spcBef>
                        <a:spcAft>
                          <a:spcPts val="0"/>
                        </a:spcAft>
                        <a:buClrTx/>
                        <a:buSzTx/>
                        <a:buFontTx/>
                        <a:buNone/>
                        <a:tabLst/>
                        <a:defRPr/>
                      </a:pPr>
                      <a:r>
                        <a:rPr lang="en-US" sz="2000" b="0" kern="1200" dirty="0">
                          <a:solidFill>
                            <a:schemeClr val="tx1"/>
                          </a:solidFill>
                          <a:latin typeface="Segoe UI" panose="020B0502040204020203" pitchFamily="34" charset="0"/>
                          <a:ea typeface="+mn-ea"/>
                          <a:cs typeface="Segoe UI" panose="020B0502040204020203" pitchFamily="34" charset="0"/>
                        </a:rPr>
                        <a:t>At the end of class, please complete an evaluation of today’s experience. We value your feedback!  </a:t>
                      </a:r>
                    </a:p>
                  </a:txBody>
                  <a:tcPr>
                    <a:solidFill>
                      <a:schemeClr val="bg2"/>
                    </a:solidFill>
                  </a:tcPr>
                </a:tc>
                <a:tc>
                  <a:txBody>
                    <a:bodyPr/>
                    <a:lstStyle/>
                    <a:p>
                      <a:pPr marL="0" indent="0">
                        <a:spcBef>
                          <a:spcPts val="0"/>
                        </a:spcBef>
                        <a:buFont typeface="Wingdings" panose="05000000000000000000" pitchFamily="2" charset="2"/>
                        <a:buNone/>
                      </a:pPr>
                      <a:r>
                        <a:rPr lang="en-US" sz="2000" b="0" kern="1200" dirty="0">
                          <a:solidFill>
                            <a:srgbClr val="0070C0"/>
                          </a:solidFill>
                          <a:latin typeface="+mj-lt"/>
                          <a:ea typeface="+mn-ea"/>
                          <a:cs typeface="+mn-cs"/>
                        </a:rPr>
                        <a:t>Certification Exam Benefits.</a:t>
                      </a:r>
                    </a:p>
                    <a:p>
                      <a:pPr marL="0" marR="0" lvl="0" indent="0" algn="l" defTabSz="914367" rtl="0" eaLnBrk="1" fontAlgn="auto" latinLnBrk="0" hangingPunct="1">
                        <a:lnSpc>
                          <a:spcPct val="100000"/>
                        </a:lnSpc>
                        <a:spcBef>
                          <a:spcPts val="0"/>
                        </a:spcBef>
                        <a:spcAft>
                          <a:spcPts val="0"/>
                        </a:spcAft>
                        <a:buClrTx/>
                        <a:buSzTx/>
                        <a:buFontTx/>
                        <a:buNone/>
                        <a:tabLst/>
                        <a:defRPr/>
                      </a:pPr>
                      <a:r>
                        <a:rPr lang="en-US" sz="2000" b="0" kern="1200" dirty="0">
                          <a:solidFill>
                            <a:schemeClr val="tx1"/>
                          </a:solidFill>
                          <a:latin typeface="Segoe UI" panose="020B0502040204020203" pitchFamily="34" charset="0"/>
                          <a:ea typeface="+mn-ea"/>
                          <a:cs typeface="Segoe UI" panose="020B0502040204020203" pitchFamily="34" charset="0"/>
                        </a:rPr>
                        <a:t>After training, consider pursuing a Microsoft Certification to help distinguish your technical expertise and experience. Ask your instructor about available exam promotions and discounts.</a:t>
                      </a:r>
                    </a:p>
                    <a:p>
                      <a:pPr marL="0" marR="0" lvl="0" indent="0" algn="l" defTabSz="914367" rtl="0" eaLnBrk="1" fontAlgn="auto" latinLnBrk="0" hangingPunct="1">
                        <a:lnSpc>
                          <a:spcPct val="100000"/>
                        </a:lnSpc>
                        <a:spcBef>
                          <a:spcPts val="0"/>
                        </a:spcBef>
                        <a:spcAft>
                          <a:spcPts val="0"/>
                        </a:spcAft>
                        <a:buClrTx/>
                        <a:buSzTx/>
                        <a:buFontTx/>
                        <a:buNone/>
                        <a:tabLst/>
                        <a:defRPr/>
                      </a:pPr>
                      <a:endParaRPr lang="en-US" sz="2000" b="0" kern="1200" dirty="0">
                        <a:solidFill>
                          <a:schemeClr val="tx1"/>
                        </a:solidFill>
                        <a:latin typeface="Segoe UI" panose="020B0502040204020203" pitchFamily="34" charset="0"/>
                        <a:ea typeface="+mn-ea"/>
                        <a:cs typeface="Segoe UI" panose="020B0502040204020203" pitchFamily="34" charset="0"/>
                      </a:endParaRPr>
                    </a:p>
                    <a:p>
                      <a:pPr marL="0" marR="0" lvl="0" indent="0" algn="l" defTabSz="914367" rtl="0" eaLnBrk="1" fontAlgn="auto" latinLnBrk="0" hangingPunct="1">
                        <a:lnSpc>
                          <a:spcPct val="100000"/>
                        </a:lnSpc>
                        <a:spcBef>
                          <a:spcPts val="0"/>
                        </a:spcBef>
                        <a:spcAft>
                          <a:spcPts val="0"/>
                        </a:spcAft>
                        <a:buClrTx/>
                        <a:buSzTx/>
                        <a:buFontTx/>
                        <a:buNone/>
                        <a:tabLst/>
                        <a:defRPr/>
                      </a:pPr>
                      <a:r>
                        <a:rPr lang="en-US" sz="2000" b="0" kern="1200" dirty="0">
                          <a:solidFill>
                            <a:schemeClr val="tx1"/>
                          </a:solidFill>
                          <a:latin typeface="Segoe UI" panose="020B0502040204020203" pitchFamily="34" charset="0"/>
                          <a:ea typeface="+mn-ea"/>
                          <a:cs typeface="Segoe UI" panose="020B0502040204020203" pitchFamily="34" charset="0"/>
                        </a:rPr>
                        <a:t>We wish you a great learning experience and ongoing career success!</a:t>
                      </a:r>
                      <a:endParaRPr lang="en-US" dirty="0">
                        <a:solidFill>
                          <a:schemeClr val="tx1"/>
                        </a:solidFill>
                      </a:endParaRPr>
                    </a:p>
                  </a:txBody>
                  <a:tcPr>
                    <a:solidFill>
                      <a:schemeClr val="bg2"/>
                    </a:solidFill>
                  </a:tcPr>
                </a:tc>
                <a:extLst>
                  <a:ext uri="{0D108BD9-81ED-4DB2-BD59-A6C34878D82A}">
                    <a16:rowId xmlns:a16="http://schemas.microsoft.com/office/drawing/2014/main" val="382848287"/>
                  </a:ext>
                </a:extLst>
              </a:tr>
            </a:tbl>
          </a:graphicData>
        </a:graphic>
      </p:graphicFrame>
    </p:spTree>
    <p:extLst>
      <p:ext uri="{BB962C8B-B14F-4D97-AF65-F5344CB8AC3E}">
        <p14:creationId xmlns:p14="http://schemas.microsoft.com/office/powerpoint/2010/main" val="3219002755"/>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92FEE7-5008-4DA1-892C-91635126B322}"/>
              </a:ext>
            </a:extLst>
          </p:cNvPr>
          <p:cNvSpPr>
            <a:spLocks noGrp="1"/>
          </p:cNvSpPr>
          <p:nvPr>
            <p:ph type="title"/>
          </p:nvPr>
        </p:nvSpPr>
        <p:spPr/>
        <p:txBody>
          <a:bodyPr/>
          <a:lstStyle/>
          <a:p>
            <a:r>
              <a:rPr lang="en-US" dirty="0"/>
              <a:t>Hello! Instructor Introduction</a:t>
            </a:r>
          </a:p>
        </p:txBody>
      </p:sp>
      <p:sp>
        <p:nvSpPr>
          <p:cNvPr id="12" name="Text Placeholder 11">
            <a:extLst>
              <a:ext uri="{FF2B5EF4-FFF2-40B4-BE49-F238E27FC236}">
                <a16:creationId xmlns:a16="http://schemas.microsoft.com/office/drawing/2014/main" id="{07BCCABA-E2B3-4E60-8DF7-9DE67965D7C3}"/>
              </a:ext>
            </a:extLst>
          </p:cNvPr>
          <p:cNvSpPr>
            <a:spLocks noGrp="1"/>
          </p:cNvSpPr>
          <p:nvPr>
            <p:ph sz="quarter" idx="10"/>
          </p:nvPr>
        </p:nvSpPr>
        <p:spPr>
          <a:xfrm>
            <a:off x="418643" y="1456897"/>
            <a:ext cx="5394960" cy="3282950"/>
          </a:xfrm>
        </p:spPr>
        <p:txBody>
          <a:bodyPr/>
          <a:lstStyle/>
          <a:p>
            <a:pPr marL="342900" indent="-342900">
              <a:buFont typeface="Arial" panose="020B0604020202020204" pitchFamily="34" charset="0"/>
              <a:buChar char="•"/>
            </a:pPr>
            <a:r>
              <a:rPr lang="en-US" dirty="0">
                <a:latin typeface="+mn-lt"/>
              </a:rPr>
              <a:t>Instructor: &lt;Name&gt;</a:t>
            </a:r>
          </a:p>
          <a:p>
            <a:pPr marL="342900" indent="-342900">
              <a:buFont typeface="Arial" panose="020B0604020202020204" pitchFamily="34" charset="0"/>
              <a:buChar char="•"/>
            </a:pPr>
            <a:r>
              <a:rPr lang="en-US" dirty="0">
                <a:latin typeface="+mn-lt"/>
              </a:rPr>
              <a:t>&lt;Title or other credentials, e.g., Microsoft Certified Trainer&gt;</a:t>
            </a:r>
          </a:p>
          <a:p>
            <a:pPr marL="342900" indent="-342900">
              <a:buFont typeface="Arial" panose="020B0604020202020204" pitchFamily="34" charset="0"/>
              <a:buChar char="•"/>
            </a:pPr>
            <a:r>
              <a:rPr lang="en-US" dirty="0">
                <a:latin typeface="+mn-lt"/>
              </a:rPr>
              <a:t>&lt;Affiliation/Company&gt;</a:t>
            </a:r>
          </a:p>
          <a:p>
            <a:pPr marL="342900" indent="-342900">
              <a:buFont typeface="Arial" panose="020B0604020202020204" pitchFamily="34" charset="0"/>
              <a:buChar char="•"/>
            </a:pPr>
            <a:r>
              <a:rPr lang="en-US" dirty="0">
                <a:latin typeface="+mn-lt"/>
              </a:rPr>
              <a:t>&lt;A few words about my technical and professional experience&gt; </a:t>
            </a:r>
          </a:p>
          <a:p>
            <a:pPr marL="342900" indent="-342900">
              <a:buFont typeface="Arial" panose="020B0604020202020204" pitchFamily="34" charset="0"/>
              <a:buChar char="•"/>
            </a:pPr>
            <a:endParaRPr lang="en-US" dirty="0">
              <a:latin typeface="+mn-lt"/>
            </a:endParaRPr>
          </a:p>
        </p:txBody>
      </p:sp>
      <p:pic>
        <p:nvPicPr>
          <p:cNvPr id="3" name="Picture 2" descr="Hello badge. ">
            <a:extLst>
              <a:ext uri="{FF2B5EF4-FFF2-40B4-BE49-F238E27FC236}">
                <a16:creationId xmlns:a16="http://schemas.microsoft.com/office/drawing/2014/main" id="{8C416332-8E30-452A-89EC-38E582D24070}"/>
              </a:ext>
            </a:extLst>
          </p:cNvPr>
          <p:cNvPicPr>
            <a:picLocks noChangeAspect="1"/>
          </p:cNvPicPr>
          <p:nvPr/>
        </p:nvPicPr>
        <p:blipFill>
          <a:blip r:embed="rId2"/>
          <a:stretch>
            <a:fillRect/>
          </a:stretch>
        </p:blipFill>
        <p:spPr>
          <a:xfrm>
            <a:off x="8585200" y="1987550"/>
            <a:ext cx="2438400" cy="1562100"/>
          </a:xfrm>
          <a:prstGeom prst="rect">
            <a:avLst/>
          </a:prstGeom>
        </p:spPr>
      </p:pic>
    </p:spTree>
    <p:extLst>
      <p:ext uri="{BB962C8B-B14F-4D97-AF65-F5344CB8AC3E}">
        <p14:creationId xmlns:p14="http://schemas.microsoft.com/office/powerpoint/2010/main" val="1455394051"/>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625493-FCF3-4310-89AD-8D2366C7C3E5}"/>
              </a:ext>
            </a:extLst>
          </p:cNvPr>
          <p:cNvSpPr>
            <a:spLocks noGrp="1"/>
          </p:cNvSpPr>
          <p:nvPr>
            <p:ph type="title"/>
          </p:nvPr>
        </p:nvSpPr>
        <p:spPr/>
        <p:txBody>
          <a:bodyPr/>
          <a:lstStyle/>
          <a:p>
            <a:r>
              <a:rPr lang="en-US" dirty="0"/>
              <a:t>Hello! Student Introductions</a:t>
            </a:r>
          </a:p>
        </p:txBody>
      </p:sp>
      <p:sp>
        <p:nvSpPr>
          <p:cNvPr id="3" name="Text Placeholder 2">
            <a:extLst>
              <a:ext uri="{FF2B5EF4-FFF2-40B4-BE49-F238E27FC236}">
                <a16:creationId xmlns:a16="http://schemas.microsoft.com/office/drawing/2014/main" id="{82791BD5-DD42-4211-AC55-9AE143C30DA2}"/>
              </a:ext>
            </a:extLst>
          </p:cNvPr>
          <p:cNvSpPr>
            <a:spLocks noGrp="1"/>
          </p:cNvSpPr>
          <p:nvPr>
            <p:ph sz="quarter" idx="10"/>
          </p:nvPr>
        </p:nvSpPr>
        <p:spPr/>
        <p:txBody>
          <a:bodyPr/>
          <a:lstStyle/>
          <a:p>
            <a:r>
              <a:rPr lang="en-US" dirty="0"/>
              <a:t>Let’s get acquainted:</a:t>
            </a:r>
          </a:p>
          <a:p>
            <a:pPr marL="457200" indent="-457200">
              <a:buFont typeface="Arial" panose="020B0604020202020204" pitchFamily="34" charset="0"/>
              <a:buChar char="•"/>
            </a:pPr>
            <a:r>
              <a:rPr lang="en-US" dirty="0"/>
              <a:t>Your name</a:t>
            </a:r>
          </a:p>
          <a:p>
            <a:pPr marL="457200" indent="-457200">
              <a:buFont typeface="Arial" panose="020B0604020202020204" pitchFamily="34" charset="0"/>
              <a:buChar char="•"/>
            </a:pPr>
            <a:r>
              <a:rPr lang="en-US" dirty="0"/>
              <a:t>Company affiliation</a:t>
            </a:r>
          </a:p>
          <a:p>
            <a:pPr marL="457200" indent="-457200">
              <a:buFont typeface="Arial" panose="020B0604020202020204" pitchFamily="34" charset="0"/>
              <a:buChar char="•"/>
            </a:pPr>
            <a:r>
              <a:rPr lang="en-US" dirty="0"/>
              <a:t>Title/function</a:t>
            </a:r>
          </a:p>
          <a:p>
            <a:pPr marL="457200" indent="-457200">
              <a:buFont typeface="Arial" panose="020B0604020202020204" pitchFamily="34" charset="0"/>
              <a:buChar char="•"/>
            </a:pPr>
            <a:r>
              <a:rPr lang="en-US" dirty="0"/>
              <a:t>Microsoft Azure experience</a:t>
            </a:r>
          </a:p>
          <a:p>
            <a:pPr marL="457200" indent="-457200">
              <a:buFont typeface="Arial" panose="020B0604020202020204" pitchFamily="34" charset="0"/>
              <a:buChar char="•"/>
            </a:pPr>
            <a:r>
              <a:rPr lang="en-US" dirty="0"/>
              <a:t>Your expectations for the course</a:t>
            </a:r>
          </a:p>
          <a:p>
            <a:endParaRPr lang="en-US" dirty="0"/>
          </a:p>
        </p:txBody>
      </p:sp>
      <p:pic>
        <p:nvPicPr>
          <p:cNvPr id="10" name="Picture 9" descr="Hello badge.">
            <a:extLst>
              <a:ext uri="{FF2B5EF4-FFF2-40B4-BE49-F238E27FC236}">
                <a16:creationId xmlns:a16="http://schemas.microsoft.com/office/drawing/2014/main" id="{1BEB5A76-C667-4BD5-BA7C-04A1CD08CAB8}"/>
              </a:ext>
            </a:extLst>
          </p:cNvPr>
          <p:cNvPicPr>
            <a:picLocks noChangeAspect="1"/>
          </p:cNvPicPr>
          <p:nvPr/>
        </p:nvPicPr>
        <p:blipFill>
          <a:blip r:embed="rId2"/>
          <a:stretch>
            <a:fillRect/>
          </a:stretch>
        </p:blipFill>
        <p:spPr>
          <a:xfrm>
            <a:off x="8188642" y="1943100"/>
            <a:ext cx="2276475" cy="1485900"/>
          </a:xfrm>
          <a:prstGeom prst="rect">
            <a:avLst/>
          </a:prstGeom>
        </p:spPr>
      </p:pic>
    </p:spTree>
    <p:extLst>
      <p:ext uri="{BB962C8B-B14F-4D97-AF65-F5344CB8AC3E}">
        <p14:creationId xmlns:p14="http://schemas.microsoft.com/office/powerpoint/2010/main" val="2686681387"/>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2F1ACE-0577-4609-8287-8147FCBE1655}"/>
              </a:ext>
            </a:extLst>
          </p:cNvPr>
          <p:cNvSpPr>
            <a:spLocks noGrp="1"/>
          </p:cNvSpPr>
          <p:nvPr>
            <p:ph type="title"/>
          </p:nvPr>
        </p:nvSpPr>
        <p:spPr/>
        <p:txBody>
          <a:bodyPr/>
          <a:lstStyle/>
          <a:p>
            <a:r>
              <a:rPr lang="en-US" dirty="0"/>
              <a:t>Facilities</a:t>
            </a:r>
          </a:p>
        </p:txBody>
      </p:sp>
      <p:sp>
        <p:nvSpPr>
          <p:cNvPr id="3" name="Text Placeholder 2">
            <a:extLst>
              <a:ext uri="{FF2B5EF4-FFF2-40B4-BE49-F238E27FC236}">
                <a16:creationId xmlns:a16="http://schemas.microsoft.com/office/drawing/2014/main" id="{B60ABB6F-B94C-4150-89BD-BEC2A743FDC7}"/>
              </a:ext>
            </a:extLst>
          </p:cNvPr>
          <p:cNvSpPr>
            <a:spLocks noGrp="1"/>
          </p:cNvSpPr>
          <p:nvPr>
            <p:ph sz="quarter" idx="10"/>
          </p:nvPr>
        </p:nvSpPr>
        <p:spPr>
          <a:xfrm>
            <a:off x="418643" y="1456897"/>
            <a:ext cx="2619525" cy="2785378"/>
          </a:xfrm>
        </p:spPr>
        <p:txBody>
          <a:bodyPr/>
          <a:lstStyle/>
          <a:p>
            <a:pPr marL="342900" indent="-342900">
              <a:spcBef>
                <a:spcPts val="0"/>
              </a:spcBef>
              <a:spcAft>
                <a:spcPts val="600"/>
              </a:spcAft>
              <a:buFont typeface="Arial" panose="020B0604020202020204" pitchFamily="34" charset="0"/>
              <a:buChar char="•"/>
            </a:pPr>
            <a:r>
              <a:rPr lang="en-US" sz="2400" dirty="0">
                <a:latin typeface="+mn-lt"/>
              </a:rPr>
              <a:t>Class hours</a:t>
            </a:r>
          </a:p>
          <a:p>
            <a:pPr marL="342900" indent="-342900">
              <a:spcBef>
                <a:spcPts val="0"/>
              </a:spcBef>
              <a:spcAft>
                <a:spcPts val="600"/>
              </a:spcAft>
              <a:buFont typeface="Arial" panose="020B0604020202020204" pitchFamily="34" charset="0"/>
              <a:buChar char="•"/>
            </a:pPr>
            <a:r>
              <a:rPr lang="en-US" sz="2400" dirty="0">
                <a:latin typeface="+mn-lt"/>
              </a:rPr>
              <a:t>Building hours</a:t>
            </a:r>
          </a:p>
          <a:p>
            <a:pPr marL="342900" indent="-342900">
              <a:spcBef>
                <a:spcPts val="0"/>
              </a:spcBef>
              <a:spcAft>
                <a:spcPts val="600"/>
              </a:spcAft>
              <a:buFont typeface="Arial" panose="020B0604020202020204" pitchFamily="34" charset="0"/>
              <a:buChar char="•"/>
            </a:pPr>
            <a:r>
              <a:rPr lang="en-US" sz="2400" dirty="0">
                <a:latin typeface="+mn-lt"/>
              </a:rPr>
              <a:t>Parking</a:t>
            </a:r>
          </a:p>
          <a:p>
            <a:pPr marL="342900" indent="-342900">
              <a:spcBef>
                <a:spcPts val="0"/>
              </a:spcBef>
              <a:spcAft>
                <a:spcPts val="600"/>
              </a:spcAft>
              <a:buFont typeface="Arial" panose="020B0604020202020204" pitchFamily="34" charset="0"/>
              <a:buChar char="•"/>
            </a:pPr>
            <a:r>
              <a:rPr lang="en-US" sz="2400" dirty="0">
                <a:latin typeface="+mn-lt"/>
              </a:rPr>
              <a:t>Restrooms</a:t>
            </a:r>
          </a:p>
          <a:p>
            <a:pPr marL="342900" indent="-342900">
              <a:spcBef>
                <a:spcPts val="0"/>
              </a:spcBef>
              <a:spcAft>
                <a:spcPts val="600"/>
              </a:spcAft>
              <a:buFont typeface="Arial" panose="020B0604020202020204" pitchFamily="34" charset="0"/>
              <a:buChar char="•"/>
            </a:pPr>
            <a:r>
              <a:rPr lang="en-US" sz="2400" dirty="0">
                <a:latin typeface="+mn-lt"/>
              </a:rPr>
              <a:t>Meals</a:t>
            </a:r>
          </a:p>
          <a:p>
            <a:pPr marL="342900" indent="-342900">
              <a:spcBef>
                <a:spcPts val="0"/>
              </a:spcBef>
              <a:spcAft>
                <a:spcPts val="600"/>
              </a:spcAft>
              <a:buFont typeface="Arial" panose="020B0604020202020204" pitchFamily="34" charset="0"/>
              <a:buChar char="•"/>
            </a:pPr>
            <a:r>
              <a:rPr lang="en-US" sz="2400" dirty="0">
                <a:latin typeface="+mn-lt"/>
              </a:rPr>
              <a:t>Phones</a:t>
            </a:r>
          </a:p>
        </p:txBody>
      </p:sp>
      <p:sp>
        <p:nvSpPr>
          <p:cNvPr id="15" name="Text Placeholder 2">
            <a:extLst>
              <a:ext uri="{FF2B5EF4-FFF2-40B4-BE49-F238E27FC236}">
                <a16:creationId xmlns:a16="http://schemas.microsoft.com/office/drawing/2014/main" id="{E59D03C4-9BD5-46A2-AC3F-BC9AD7406700}"/>
              </a:ext>
            </a:extLst>
          </p:cNvPr>
          <p:cNvSpPr txBox="1">
            <a:spLocks/>
          </p:cNvSpPr>
          <p:nvPr/>
        </p:nvSpPr>
        <p:spPr>
          <a:xfrm>
            <a:off x="3076541" y="1453704"/>
            <a:ext cx="2619525" cy="2708434"/>
          </a:xfrm>
          <a:prstGeom prst="rect">
            <a:avLst/>
          </a:prstGeom>
        </p:spPr>
        <p:txBody>
          <a:bodyPr vert="horz" wrap="square" lIns="0" tIns="91440" rIns="146304" bIns="91440" rtlCol="0">
            <a:spAutoFit/>
          </a:bodyPr>
          <a:lstStyle>
            <a:lvl1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336145" marR="0" indent="-224097" algn="l" defTabSz="914367" rtl="0" eaLnBrk="1" fontAlgn="auto" latinLnBrk="0" hangingPunct="1">
              <a:lnSpc>
                <a:spcPct val="100000"/>
              </a:lnSpc>
              <a:spcBef>
                <a:spcPts val="392"/>
              </a:spcBef>
              <a:spcAft>
                <a:spcPts val="588"/>
              </a:spcAft>
              <a:buClrTx/>
              <a:buSzPct val="90000"/>
              <a:buFont typeface="Arial" panose="020B0604020202020204" pitchFamily="34" charset="0"/>
              <a:buChar char="•"/>
              <a:tabLst/>
              <a:defRPr sz="2000" kern="1200" spc="0" baseline="0">
                <a:solidFill>
                  <a:schemeClr val="tx1"/>
                </a:solidFill>
                <a:latin typeface="+mn-lt"/>
                <a:ea typeface="+mn-ea"/>
                <a:cs typeface="+mn-cs"/>
              </a:defRPr>
            </a:lvl2pPr>
            <a:lvl3pPr marL="280121" marR="0" indent="-280121" algn="l" defTabSz="914367" rtl="0" eaLnBrk="1" fontAlgn="auto" latinLnBrk="0" hangingPunct="1">
              <a:lnSpc>
                <a:spcPct val="100000"/>
              </a:lnSpc>
              <a:spcBef>
                <a:spcPts val="392"/>
              </a:spcBef>
              <a:spcAft>
                <a:spcPts val="588"/>
              </a:spcAft>
              <a:buClrTx/>
              <a:buSzPct val="90000"/>
              <a:buFont typeface="Arial" panose="020B0604020202020204" pitchFamily="34" charset="0"/>
              <a:buChar char="•"/>
              <a:tabLst/>
              <a:defRPr sz="1600" kern="1200" spc="0" baseline="0">
                <a:solidFill>
                  <a:schemeClr val="tx1"/>
                </a:solidFill>
                <a:latin typeface="+mn-lt"/>
                <a:ea typeface="+mn-ea"/>
                <a:cs typeface="+mn-cs"/>
              </a:defRPr>
            </a:lvl3pPr>
            <a:lvl4pPr marL="672290" marR="0"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sz="1600" kern="1200" spc="0" baseline="0">
                <a:solidFill>
                  <a:schemeClr val="tx1"/>
                </a:solidFill>
                <a:latin typeface="+mn-lt"/>
                <a:ea typeface="+mn-ea"/>
                <a:cs typeface="+mn-cs"/>
              </a:defRPr>
            </a:lvl4pPr>
            <a:lvl5pPr marL="168072" marR="0" indent="-168072" algn="l" defTabSz="914367" rtl="0" eaLnBrk="1" fontAlgn="auto" latinLnBrk="0" hangingPunct="1">
              <a:lnSpc>
                <a:spcPct val="100000"/>
              </a:lnSpc>
              <a:spcBef>
                <a:spcPts val="392"/>
              </a:spcBef>
              <a:spcAft>
                <a:spcPts val="588"/>
              </a:spcAft>
              <a:buClrTx/>
              <a:buSzPct val="90000"/>
              <a:buFont typeface="Arial" panose="020B0604020202020204" pitchFamily="34" charset="0"/>
              <a:buChar char="•"/>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342900" indent="-342900">
              <a:spcBef>
                <a:spcPts val="0"/>
              </a:spcBef>
              <a:spcAft>
                <a:spcPts val="600"/>
              </a:spcAft>
              <a:buFont typeface="Arial" panose="020B0604020202020204" pitchFamily="34" charset="0"/>
              <a:buChar char="•"/>
            </a:pPr>
            <a:r>
              <a:rPr lang="en-US" dirty="0">
                <a:latin typeface="+mn-lt"/>
              </a:rPr>
              <a:t>Messages</a:t>
            </a:r>
          </a:p>
          <a:p>
            <a:pPr marL="342900" indent="-342900">
              <a:spcBef>
                <a:spcPts val="0"/>
              </a:spcBef>
              <a:spcAft>
                <a:spcPts val="600"/>
              </a:spcAft>
              <a:buFont typeface="Arial" panose="020B0604020202020204" pitchFamily="34" charset="0"/>
              <a:buChar char="•"/>
            </a:pPr>
            <a:r>
              <a:rPr lang="en-US" dirty="0">
                <a:latin typeface="+mn-lt"/>
              </a:rPr>
              <a:t>Smoking</a:t>
            </a:r>
          </a:p>
          <a:p>
            <a:pPr marL="342900" indent="-342900">
              <a:spcBef>
                <a:spcPts val="0"/>
              </a:spcBef>
              <a:spcAft>
                <a:spcPts val="600"/>
              </a:spcAft>
              <a:buFont typeface="Arial" panose="020B0604020202020204" pitchFamily="34" charset="0"/>
              <a:buChar char="•"/>
            </a:pPr>
            <a:r>
              <a:rPr lang="en-US" dirty="0">
                <a:latin typeface="+mn-lt"/>
              </a:rPr>
              <a:t>Internet access </a:t>
            </a:r>
          </a:p>
          <a:p>
            <a:pPr marL="342900" indent="-342900">
              <a:spcBef>
                <a:spcPts val="0"/>
              </a:spcBef>
              <a:spcAft>
                <a:spcPts val="600"/>
              </a:spcAft>
              <a:buFont typeface="Arial" panose="020B0604020202020204" pitchFamily="34" charset="0"/>
              <a:buChar char="•"/>
            </a:pPr>
            <a:r>
              <a:rPr lang="en-US" dirty="0">
                <a:latin typeface="+mn-lt"/>
              </a:rPr>
              <a:t>Recycling</a:t>
            </a:r>
          </a:p>
          <a:p>
            <a:pPr marL="342900" indent="-342900">
              <a:spcBef>
                <a:spcPts val="0"/>
              </a:spcBef>
              <a:spcAft>
                <a:spcPts val="600"/>
              </a:spcAft>
              <a:buFont typeface="Arial" panose="020B0604020202020204" pitchFamily="34" charset="0"/>
              <a:buChar char="•"/>
            </a:pPr>
            <a:r>
              <a:rPr lang="en-US" dirty="0">
                <a:latin typeface="+mn-lt"/>
              </a:rPr>
              <a:t>Emergency procedures</a:t>
            </a:r>
          </a:p>
        </p:txBody>
      </p:sp>
      <p:pic>
        <p:nvPicPr>
          <p:cNvPr id="4" name="Picture 3" descr="Clock.">
            <a:extLst>
              <a:ext uri="{FF2B5EF4-FFF2-40B4-BE49-F238E27FC236}">
                <a16:creationId xmlns:a16="http://schemas.microsoft.com/office/drawing/2014/main" id="{44743720-0B99-40D2-A2A7-A2D2392F9408}"/>
              </a:ext>
            </a:extLst>
          </p:cNvPr>
          <p:cNvPicPr>
            <a:picLocks noChangeAspect="1"/>
          </p:cNvPicPr>
          <p:nvPr/>
        </p:nvPicPr>
        <p:blipFill>
          <a:blip r:embed="rId2"/>
          <a:stretch>
            <a:fillRect/>
          </a:stretch>
        </p:blipFill>
        <p:spPr>
          <a:xfrm>
            <a:off x="7176469" y="2028242"/>
            <a:ext cx="1202732" cy="1202732"/>
          </a:xfrm>
          <a:prstGeom prst="rect">
            <a:avLst/>
          </a:prstGeom>
        </p:spPr>
      </p:pic>
      <p:pic>
        <p:nvPicPr>
          <p:cNvPr id="5" name="Picture 4" descr="Coffee mug.">
            <a:extLst>
              <a:ext uri="{FF2B5EF4-FFF2-40B4-BE49-F238E27FC236}">
                <a16:creationId xmlns:a16="http://schemas.microsoft.com/office/drawing/2014/main" id="{51F8449F-EE12-45EF-AD13-C132060A56C7}"/>
              </a:ext>
            </a:extLst>
          </p:cNvPr>
          <p:cNvPicPr>
            <a:picLocks noChangeAspect="1"/>
          </p:cNvPicPr>
          <p:nvPr/>
        </p:nvPicPr>
        <p:blipFill>
          <a:blip r:embed="rId3"/>
          <a:stretch>
            <a:fillRect/>
          </a:stretch>
        </p:blipFill>
        <p:spPr>
          <a:xfrm>
            <a:off x="9694043" y="1469968"/>
            <a:ext cx="1082875" cy="1686193"/>
          </a:xfrm>
          <a:prstGeom prst="rect">
            <a:avLst/>
          </a:prstGeom>
        </p:spPr>
      </p:pic>
      <p:grpSp>
        <p:nvGrpSpPr>
          <p:cNvPr id="6" name="Group 5" descr="Laptop.">
            <a:extLst>
              <a:ext uri="{FF2B5EF4-FFF2-40B4-BE49-F238E27FC236}">
                <a16:creationId xmlns:a16="http://schemas.microsoft.com/office/drawing/2014/main" id="{1E664AD6-F76D-4BBE-8051-87694F425CDC}"/>
              </a:ext>
            </a:extLst>
          </p:cNvPr>
          <p:cNvGrpSpPr>
            <a:grpSpLocks noChangeAspect="1"/>
          </p:cNvGrpSpPr>
          <p:nvPr/>
        </p:nvGrpSpPr>
        <p:grpSpPr>
          <a:xfrm>
            <a:off x="7052965" y="3616842"/>
            <a:ext cx="1424169" cy="1015708"/>
            <a:chOff x="975600" y="4290620"/>
            <a:chExt cx="2006088" cy="1430728"/>
          </a:xfrm>
        </p:grpSpPr>
        <p:grpSp>
          <p:nvGrpSpPr>
            <p:cNvPr id="7" name="Group 6">
              <a:extLst>
                <a:ext uri="{FF2B5EF4-FFF2-40B4-BE49-F238E27FC236}">
                  <a16:creationId xmlns:a16="http://schemas.microsoft.com/office/drawing/2014/main" id="{C266FFDC-864B-4446-BC0A-AC123E8CD036}"/>
                </a:ext>
              </a:extLst>
            </p:cNvPr>
            <p:cNvGrpSpPr>
              <a:grpSpLocks noChangeAspect="1"/>
            </p:cNvGrpSpPr>
            <p:nvPr/>
          </p:nvGrpSpPr>
          <p:grpSpPr>
            <a:xfrm>
              <a:off x="975600" y="4290620"/>
              <a:ext cx="2006088" cy="1430728"/>
              <a:chOff x="1918853" y="3044496"/>
              <a:chExt cx="666391" cy="475141"/>
            </a:xfrm>
          </p:grpSpPr>
          <p:sp>
            <p:nvSpPr>
              <p:cNvPr id="9" name="Round Same Side Corner Rectangle 11">
                <a:extLst>
                  <a:ext uri="{FF2B5EF4-FFF2-40B4-BE49-F238E27FC236}">
                    <a16:creationId xmlns:a16="http://schemas.microsoft.com/office/drawing/2014/main" id="{9407393F-05BA-40DD-84A9-948927489712}"/>
                  </a:ext>
                </a:extLst>
              </p:cNvPr>
              <p:cNvSpPr/>
              <p:nvPr/>
            </p:nvSpPr>
            <p:spPr>
              <a:xfrm>
                <a:off x="1970085" y="3044496"/>
                <a:ext cx="564520" cy="361776"/>
              </a:xfrm>
              <a:custGeom>
                <a:avLst/>
                <a:gdLst/>
                <a:ahLst/>
                <a:cxnLst/>
                <a:rect l="l" t="t" r="r" b="b"/>
                <a:pathLst>
                  <a:path w="564520" h="361776">
                    <a:moveTo>
                      <a:pt x="21117" y="19360"/>
                    </a:moveTo>
                    <a:lnTo>
                      <a:pt x="21117" y="345592"/>
                    </a:lnTo>
                    <a:lnTo>
                      <a:pt x="543404" y="345592"/>
                    </a:lnTo>
                    <a:lnTo>
                      <a:pt x="543404" y="19360"/>
                    </a:lnTo>
                    <a:close/>
                    <a:moveTo>
                      <a:pt x="17539" y="0"/>
                    </a:moveTo>
                    <a:lnTo>
                      <a:pt x="546981" y="0"/>
                    </a:lnTo>
                    <a:cubicBezTo>
                      <a:pt x="556668" y="0"/>
                      <a:pt x="564520" y="7852"/>
                      <a:pt x="564520" y="17539"/>
                    </a:cubicBezTo>
                    <a:lnTo>
                      <a:pt x="564520" y="361776"/>
                    </a:lnTo>
                    <a:lnTo>
                      <a:pt x="0" y="361776"/>
                    </a:lnTo>
                    <a:lnTo>
                      <a:pt x="0" y="17539"/>
                    </a:lnTo>
                    <a:cubicBezTo>
                      <a:pt x="0" y="7852"/>
                      <a:pt x="7852" y="0"/>
                      <a:pt x="17539" y="0"/>
                    </a:cubicBezTo>
                    <a:close/>
                  </a:path>
                </a:pathLst>
              </a:custGeom>
              <a:solidFill>
                <a:srgbClr val="008A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Segoe"/>
                  <a:ea typeface="+mn-ea"/>
                  <a:cs typeface="+mn-cs"/>
                </a:endParaRPr>
              </a:p>
            </p:txBody>
          </p:sp>
          <p:sp>
            <p:nvSpPr>
              <p:cNvPr id="10" name="Trapezoid 12">
                <a:extLst>
                  <a:ext uri="{FF2B5EF4-FFF2-40B4-BE49-F238E27FC236}">
                    <a16:creationId xmlns:a16="http://schemas.microsoft.com/office/drawing/2014/main" id="{34F9318E-A458-4C17-9A98-599BE7D6DE7A}"/>
                  </a:ext>
                </a:extLst>
              </p:cNvPr>
              <p:cNvSpPr/>
              <p:nvPr/>
            </p:nvSpPr>
            <p:spPr>
              <a:xfrm>
                <a:off x="1918853" y="3419324"/>
                <a:ext cx="666391" cy="72881"/>
              </a:xfrm>
              <a:custGeom>
                <a:avLst/>
                <a:gdLst/>
                <a:ahLst/>
                <a:cxnLst/>
                <a:rect l="l" t="t" r="r" b="b"/>
                <a:pathLst>
                  <a:path w="666391" h="84127">
                    <a:moveTo>
                      <a:pt x="257990" y="52557"/>
                    </a:moveTo>
                    <a:lnTo>
                      <a:pt x="241755" y="79989"/>
                    </a:lnTo>
                    <a:lnTo>
                      <a:pt x="424635" y="79989"/>
                    </a:lnTo>
                    <a:lnTo>
                      <a:pt x="408400" y="52557"/>
                    </a:lnTo>
                    <a:close/>
                    <a:moveTo>
                      <a:pt x="49787" y="0"/>
                    </a:moveTo>
                    <a:lnTo>
                      <a:pt x="616604" y="0"/>
                    </a:lnTo>
                    <a:lnTo>
                      <a:pt x="666391" y="84127"/>
                    </a:lnTo>
                    <a:lnTo>
                      <a:pt x="0" y="84127"/>
                    </a:lnTo>
                    <a:close/>
                  </a:path>
                </a:pathLst>
              </a:custGeom>
              <a:solidFill>
                <a:srgbClr val="008A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Segoe"/>
                  <a:ea typeface="+mn-ea"/>
                  <a:cs typeface="+mn-cs"/>
                </a:endParaRPr>
              </a:p>
            </p:txBody>
          </p:sp>
          <p:sp>
            <p:nvSpPr>
              <p:cNvPr id="11" name="Rectangle 10">
                <a:extLst>
                  <a:ext uri="{FF2B5EF4-FFF2-40B4-BE49-F238E27FC236}">
                    <a16:creationId xmlns:a16="http://schemas.microsoft.com/office/drawing/2014/main" id="{7CEDA283-111F-4587-A497-5714908E72C7}"/>
                  </a:ext>
                </a:extLst>
              </p:cNvPr>
              <p:cNvSpPr/>
              <p:nvPr/>
            </p:nvSpPr>
            <p:spPr>
              <a:xfrm>
                <a:off x="1919446" y="3492205"/>
                <a:ext cx="665798" cy="27432"/>
              </a:xfrm>
              <a:prstGeom prst="rect">
                <a:avLst/>
              </a:prstGeom>
              <a:solidFill>
                <a:srgbClr val="008A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Segoe"/>
                  <a:ea typeface="+mn-ea"/>
                  <a:cs typeface="+mn-cs"/>
                </a:endParaRPr>
              </a:p>
            </p:txBody>
          </p:sp>
        </p:grpSp>
        <p:sp>
          <p:nvSpPr>
            <p:cNvPr id="8" name="Rectangle 7">
              <a:extLst>
                <a:ext uri="{FF2B5EF4-FFF2-40B4-BE49-F238E27FC236}">
                  <a16:creationId xmlns:a16="http://schemas.microsoft.com/office/drawing/2014/main" id="{DEF5667B-B7F7-4F98-B49B-B36839589752}"/>
                </a:ext>
              </a:extLst>
            </p:cNvPr>
            <p:cNvSpPr/>
            <p:nvPr/>
          </p:nvSpPr>
          <p:spPr bwMode="auto">
            <a:xfrm>
              <a:off x="1183880" y="4340003"/>
              <a:ext cx="1572768" cy="9906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grpSp>
      <p:pic>
        <p:nvPicPr>
          <p:cNvPr id="12" name="Picture 11" descr="Female icon. ">
            <a:extLst>
              <a:ext uri="{FF2B5EF4-FFF2-40B4-BE49-F238E27FC236}">
                <a16:creationId xmlns:a16="http://schemas.microsoft.com/office/drawing/2014/main" id="{6759F110-7E4B-4D8A-86F9-0F8C2F845CF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9245136" y="3336149"/>
            <a:ext cx="758815" cy="1500602"/>
          </a:xfrm>
          <a:prstGeom prst="rect">
            <a:avLst/>
          </a:prstGeom>
        </p:spPr>
      </p:pic>
      <p:pic>
        <p:nvPicPr>
          <p:cNvPr id="13" name="Picture 12" descr="Male icon. ">
            <a:extLst>
              <a:ext uri="{FF2B5EF4-FFF2-40B4-BE49-F238E27FC236}">
                <a16:creationId xmlns:a16="http://schemas.microsoft.com/office/drawing/2014/main" id="{D2B8E8B4-D937-4DB4-8616-0A9411847AC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10017689" y="3393108"/>
            <a:ext cx="609600" cy="1402080"/>
          </a:xfrm>
          <a:prstGeom prst="rect">
            <a:avLst/>
          </a:prstGeom>
        </p:spPr>
      </p:pic>
    </p:spTree>
    <p:extLst>
      <p:ext uri="{BB962C8B-B14F-4D97-AF65-F5344CB8AC3E}">
        <p14:creationId xmlns:p14="http://schemas.microsoft.com/office/powerpoint/2010/main" val="1143185262"/>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0E70478-E774-40C4-8729-EFEB83E0DAFF}"/>
              </a:ext>
            </a:extLst>
          </p:cNvPr>
          <p:cNvSpPr>
            <a:spLocks noGrp="1"/>
          </p:cNvSpPr>
          <p:nvPr>
            <p:ph type="title"/>
          </p:nvPr>
        </p:nvSpPr>
        <p:spPr/>
        <p:txBody>
          <a:bodyPr/>
          <a:lstStyle/>
          <a:p>
            <a:r>
              <a:rPr lang="en-US" dirty="0"/>
              <a:t>About this course</a:t>
            </a:r>
          </a:p>
        </p:txBody>
      </p:sp>
      <p:sp>
        <p:nvSpPr>
          <p:cNvPr id="3" name="Text Placeholder 2">
            <a:extLst>
              <a:ext uri="{FF2B5EF4-FFF2-40B4-BE49-F238E27FC236}">
                <a16:creationId xmlns:a16="http://schemas.microsoft.com/office/drawing/2014/main" id="{C7800266-E237-4CBA-8E39-3A0C482C87E3}"/>
              </a:ext>
            </a:extLst>
          </p:cNvPr>
          <p:cNvSpPr>
            <a:spLocks noGrp="1"/>
          </p:cNvSpPr>
          <p:nvPr>
            <p:ph sz="quarter" idx="10"/>
          </p:nvPr>
        </p:nvSpPr>
        <p:spPr>
          <a:xfrm>
            <a:off x="419100" y="1456896"/>
            <a:ext cx="11340811" cy="3960058"/>
          </a:xfrm>
        </p:spPr>
        <p:txBody>
          <a:bodyPr/>
          <a:lstStyle/>
          <a:p>
            <a:pPr marL="342900" indent="-342900">
              <a:spcAft>
                <a:spcPts val="1200"/>
              </a:spcAft>
              <a:buFont typeface="Arial" panose="020B0604020202020204" pitchFamily="34" charset="0"/>
              <a:buChar char="•"/>
            </a:pPr>
            <a:r>
              <a:rPr lang="en-US" sz="2400" dirty="0">
                <a:latin typeface="+mn-lt"/>
              </a:rPr>
              <a:t>This course provides foundational level knowledge on cloud concepts; core Azure services; security, privacy, compliance, and trust; and Azure pricing and support.</a:t>
            </a:r>
          </a:p>
          <a:p>
            <a:pPr marL="342900" indent="-342900">
              <a:spcAft>
                <a:spcPts val="1200"/>
              </a:spcAft>
              <a:buFont typeface="Arial" panose="020B0604020202020204" pitchFamily="34" charset="0"/>
              <a:buChar char="•"/>
            </a:pPr>
            <a:r>
              <a:rPr lang="en-US" sz="2400" dirty="0">
                <a:latin typeface="+mn-lt"/>
              </a:rPr>
              <a:t>The audience for this course is just beginning to learn about cloud computing and how Microsoft Azure provides that service. </a:t>
            </a:r>
          </a:p>
          <a:p>
            <a:pPr marL="342900" indent="-342900">
              <a:spcAft>
                <a:spcPts val="1200"/>
              </a:spcAft>
              <a:buFont typeface="Arial" panose="020B0604020202020204" pitchFamily="34" charset="0"/>
              <a:buChar char="•"/>
            </a:pPr>
            <a:r>
              <a:rPr lang="en-US" sz="2400" dirty="0">
                <a:latin typeface="+mn-lt"/>
              </a:rPr>
              <a:t>There are two versions of this course a one-day version and a two-day version.</a:t>
            </a:r>
          </a:p>
          <a:p>
            <a:pPr marL="342900" indent="-342900">
              <a:spcAft>
                <a:spcPts val="1200"/>
              </a:spcAft>
              <a:buFont typeface="Arial" panose="020B0604020202020204" pitchFamily="34" charset="0"/>
              <a:buChar char="•"/>
            </a:pPr>
            <a:r>
              <a:rPr lang="en-US" sz="2400" dirty="0">
                <a:latin typeface="+mn-lt"/>
              </a:rPr>
              <a:t>The content for both courses aligns to the AZ-900 exam objective domain.</a:t>
            </a:r>
          </a:p>
          <a:p>
            <a:pPr marL="342900" indent="-342900">
              <a:spcAft>
                <a:spcPts val="1200"/>
              </a:spcAft>
              <a:buFont typeface="Arial" panose="020B0604020202020204" pitchFamily="34" charset="0"/>
              <a:buChar char="•"/>
            </a:pPr>
            <a:r>
              <a:rPr lang="en-US" sz="2400" dirty="0">
                <a:latin typeface="+mn-lt"/>
              </a:rPr>
              <a:t>There are no prerequisites for the course, but students with an IT background will find the concepts easier to understand. </a:t>
            </a:r>
            <a:endParaRPr lang="en-US" sz="2400" dirty="0"/>
          </a:p>
        </p:txBody>
      </p:sp>
    </p:spTree>
    <p:extLst>
      <p:ext uri="{BB962C8B-B14F-4D97-AF65-F5344CB8AC3E}">
        <p14:creationId xmlns:p14="http://schemas.microsoft.com/office/powerpoint/2010/main" val="3423601643"/>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a:t>Course Agenda</a:t>
            </a:r>
          </a:p>
        </p:txBody>
      </p:sp>
      <p:graphicFrame>
        <p:nvGraphicFramePr>
          <p:cNvPr id="8" name="Table 8">
            <a:extLst>
              <a:ext uri="{FF2B5EF4-FFF2-40B4-BE49-F238E27FC236}">
                <a16:creationId xmlns:a16="http://schemas.microsoft.com/office/drawing/2014/main" id="{8B2F1288-01AD-49EA-A5AB-78D86FC6AF45}"/>
              </a:ext>
            </a:extLst>
          </p:cNvPr>
          <p:cNvGraphicFramePr>
            <a:graphicFrameLocks noGrp="1"/>
          </p:cNvGraphicFramePr>
          <p:nvPr>
            <p:extLst>
              <p:ext uri="{D42A27DB-BD31-4B8C-83A1-F6EECF244321}">
                <p14:modId xmlns:p14="http://schemas.microsoft.com/office/powerpoint/2010/main" val="2796412506"/>
              </p:ext>
            </p:extLst>
          </p:nvPr>
        </p:nvGraphicFramePr>
        <p:xfrm>
          <a:off x="3038476" y="515985"/>
          <a:ext cx="9021710" cy="4909188"/>
        </p:xfrm>
        <a:graphic>
          <a:graphicData uri="http://schemas.openxmlformats.org/drawingml/2006/table">
            <a:tbl>
              <a:tblPr firstRow="1" bandRow="1">
                <a:tableStyleId>{5C22544A-7EE6-4342-B048-85BDC9FD1C3A}</a:tableStyleId>
              </a:tblPr>
              <a:tblGrid>
                <a:gridCol w="9021710">
                  <a:extLst>
                    <a:ext uri="{9D8B030D-6E8A-4147-A177-3AD203B41FA5}">
                      <a16:colId xmlns:a16="http://schemas.microsoft.com/office/drawing/2014/main" val="929034746"/>
                    </a:ext>
                  </a:extLst>
                </a:gridCol>
              </a:tblGrid>
              <a:tr h="818198">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2400" b="0" dirty="0">
                          <a:solidFill>
                            <a:schemeClr val="tx1"/>
                          </a:solidFill>
                          <a:latin typeface="+mn-lt"/>
                        </a:rPr>
                        <a:t>Module 01 – Cloud concepts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50551441"/>
                  </a:ext>
                </a:extLst>
              </a:tr>
              <a:tr h="818198">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2400" dirty="0">
                          <a:latin typeface="+mn-lt"/>
                        </a:rPr>
                        <a:t>Module 02 – Core Azure services</a:t>
                      </a:r>
                      <a:endParaRPr lang="en-US" sz="240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39519469"/>
                  </a:ext>
                </a:extLst>
              </a:tr>
              <a:tr h="818198">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2400" dirty="0">
                          <a:latin typeface="+mn-lt"/>
                        </a:rPr>
                        <a:t>Module 03 – Core solutions and management tools</a:t>
                      </a:r>
                      <a:endParaRPr lang="en-US" sz="240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0179017"/>
                  </a:ext>
                </a:extLst>
              </a:tr>
              <a:tr h="818198">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2400" dirty="0">
                          <a:latin typeface="+mn-lt"/>
                        </a:rPr>
                        <a:t>Module 04 – General security and network security</a:t>
                      </a:r>
                      <a:endParaRPr lang="en-US" sz="240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2077841"/>
                  </a:ext>
                </a:extLst>
              </a:tr>
              <a:tr h="818198">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2400" spc="-49" dirty="0">
                          <a:solidFill>
                            <a:srgbClr val="000000"/>
                          </a:solidFill>
                          <a:latin typeface="+mn-lt"/>
                        </a:rPr>
                        <a:t>Module 05 – Identity, governance, privacy, and compliance</a:t>
                      </a:r>
                      <a:endParaRPr lang="en-US" sz="240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3064497"/>
                  </a:ext>
                </a:extLst>
              </a:tr>
              <a:tr h="818198">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2400" spc="-49" dirty="0">
                          <a:solidFill>
                            <a:srgbClr val="000000"/>
                          </a:solidFill>
                          <a:latin typeface="+mn-lt"/>
                        </a:rPr>
                        <a:t>Module 06 – Azure cost management and Service Level Agreements</a:t>
                      </a:r>
                      <a:endParaRPr lang="en-US" sz="2400"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10862170"/>
                  </a:ext>
                </a:extLst>
              </a:tr>
            </a:tbl>
          </a:graphicData>
        </a:graphic>
      </p:graphicFrame>
    </p:spTree>
    <p:extLst>
      <p:ext uri="{BB962C8B-B14F-4D97-AF65-F5344CB8AC3E}">
        <p14:creationId xmlns:p14="http://schemas.microsoft.com/office/powerpoint/2010/main" val="27936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433E7F-60A8-4B4D-AB34-946E22228B75}"/>
              </a:ext>
            </a:extLst>
          </p:cNvPr>
          <p:cNvSpPr>
            <a:spLocks noGrp="1"/>
          </p:cNvSpPr>
          <p:nvPr>
            <p:ph type="title"/>
          </p:nvPr>
        </p:nvSpPr>
        <p:spPr>
          <a:xfrm>
            <a:off x="418643" y="400302"/>
            <a:ext cx="11341268" cy="680196"/>
          </a:xfrm>
        </p:spPr>
        <p:txBody>
          <a:bodyPr/>
          <a:lstStyle/>
          <a:p>
            <a:r>
              <a:rPr lang="en-US" dirty="0"/>
              <a:t>Certification areas (AZ-900)</a:t>
            </a:r>
          </a:p>
        </p:txBody>
      </p:sp>
      <p:sp>
        <p:nvSpPr>
          <p:cNvPr id="3" name="Text Placeholder 2">
            <a:extLst>
              <a:ext uri="{FF2B5EF4-FFF2-40B4-BE49-F238E27FC236}">
                <a16:creationId xmlns:a16="http://schemas.microsoft.com/office/drawing/2014/main" id="{9D908B94-7199-45B4-9E23-E1987CF9EA32}"/>
              </a:ext>
            </a:extLst>
          </p:cNvPr>
          <p:cNvSpPr>
            <a:spLocks noGrp="1"/>
          </p:cNvSpPr>
          <p:nvPr>
            <p:ph sz="quarter" idx="10"/>
          </p:nvPr>
        </p:nvSpPr>
        <p:spPr>
          <a:xfrm>
            <a:off x="698822" y="4067186"/>
            <a:ext cx="11340811" cy="1364476"/>
          </a:xfrm>
        </p:spPr>
        <p:txBody>
          <a:bodyPr/>
          <a:lstStyle/>
          <a:p>
            <a:pPr marL="457200" indent="-457200">
              <a:buFont typeface="Arial" panose="020B0604020202020204" pitchFamily="34" charset="0"/>
              <a:buChar char="•"/>
            </a:pPr>
            <a:r>
              <a:rPr lang="en-US" altLang="en-US" sz="2000" dirty="0">
                <a:latin typeface="+mn-lt"/>
              </a:rPr>
              <a:t>This course maps directly to the exam AZ-900 Microsoft Azure Fundamentals. </a:t>
            </a:r>
          </a:p>
          <a:p>
            <a:pPr marL="457200" indent="-457200">
              <a:buFont typeface="Arial" panose="020B0604020202020204" pitchFamily="34" charset="0"/>
              <a:buChar char="•"/>
            </a:pPr>
            <a:r>
              <a:rPr lang="en-US" altLang="en-US" sz="2000" dirty="0">
                <a:latin typeface="+mn-lt"/>
              </a:rPr>
              <a:t>Percentages indicate the relative weight of each area on the exam.</a:t>
            </a:r>
          </a:p>
          <a:p>
            <a:pPr marL="457200" indent="-457200">
              <a:buFont typeface="Arial" panose="020B0604020202020204" pitchFamily="34" charset="0"/>
              <a:buChar char="•"/>
            </a:pPr>
            <a:r>
              <a:rPr lang="en-US" altLang="en-US" sz="2000" dirty="0">
                <a:latin typeface="+mn-lt"/>
              </a:rPr>
              <a:t>The higher the percentage, the more questions you are likely to see in that area.</a:t>
            </a:r>
          </a:p>
        </p:txBody>
      </p:sp>
      <p:graphicFrame>
        <p:nvGraphicFramePr>
          <p:cNvPr id="4" name="Table 3">
            <a:extLst>
              <a:ext uri="{FF2B5EF4-FFF2-40B4-BE49-F238E27FC236}">
                <a16:creationId xmlns:a16="http://schemas.microsoft.com/office/drawing/2014/main" id="{6B3CBC4B-6977-4442-95F5-F0528C34F890}"/>
              </a:ext>
            </a:extLst>
          </p:cNvPr>
          <p:cNvGraphicFramePr>
            <a:graphicFrameLocks noGrp="1"/>
          </p:cNvGraphicFramePr>
          <p:nvPr>
            <p:extLst>
              <p:ext uri="{D42A27DB-BD31-4B8C-83A1-F6EECF244321}">
                <p14:modId xmlns:p14="http://schemas.microsoft.com/office/powerpoint/2010/main" val="134424220"/>
              </p:ext>
            </p:extLst>
          </p:nvPr>
        </p:nvGraphicFramePr>
        <p:xfrm>
          <a:off x="709645" y="1040537"/>
          <a:ext cx="10695774" cy="2691451"/>
        </p:xfrm>
        <a:graphic>
          <a:graphicData uri="http://schemas.openxmlformats.org/drawingml/2006/table">
            <a:tbl>
              <a:tblPr firstRow="1" bandRow="1">
                <a:tableStyleId>{5C22544A-7EE6-4342-B048-85BDC9FD1C3A}</a:tableStyleId>
              </a:tblPr>
              <a:tblGrid>
                <a:gridCol w="9053787">
                  <a:extLst>
                    <a:ext uri="{9D8B030D-6E8A-4147-A177-3AD203B41FA5}">
                      <a16:colId xmlns:a16="http://schemas.microsoft.com/office/drawing/2014/main" val="3164179288"/>
                    </a:ext>
                  </a:extLst>
                </a:gridCol>
                <a:gridCol w="1641987">
                  <a:extLst>
                    <a:ext uri="{9D8B030D-6E8A-4147-A177-3AD203B41FA5}">
                      <a16:colId xmlns:a16="http://schemas.microsoft.com/office/drawing/2014/main" val="3081981001"/>
                    </a:ext>
                  </a:extLst>
                </a:gridCol>
              </a:tblGrid>
              <a:tr h="271760">
                <a:tc>
                  <a:txBody>
                    <a:bodyPr/>
                    <a:lstStyle/>
                    <a:p>
                      <a:pPr marL="0" marR="0" algn="just">
                        <a:lnSpc>
                          <a:spcPct val="115000"/>
                        </a:lnSpc>
                        <a:spcBef>
                          <a:spcPts val="0"/>
                        </a:spcBef>
                        <a:spcAft>
                          <a:spcPts val="0"/>
                        </a:spcAft>
                      </a:pPr>
                      <a:r>
                        <a:rPr lang="en-US" sz="2400" b="0">
                          <a:effectLst/>
                          <a:latin typeface="Segoe UI Semibold" panose="020B0702040204020203" pitchFamily="34" charset="0"/>
                          <a:cs typeface="Segoe UI Semibold" panose="020B0702040204020203" pitchFamily="34" charset="0"/>
                        </a:rPr>
                        <a:t>Study areas</a:t>
                      </a:r>
                      <a:endParaRPr lang="en-US" sz="2400" b="0" dirty="0">
                        <a:effectLst/>
                        <a:latin typeface="Segoe UI Semibold" panose="020B0702040204020203" pitchFamily="34" charset="0"/>
                        <a:ea typeface="Calibri" panose="020F0502020204030204" pitchFamily="34" charset="0"/>
                        <a:cs typeface="Segoe UI Semibold" panose="020B0702040204020203"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0"/>
                        </a:spcBef>
                        <a:spcAft>
                          <a:spcPts val="0"/>
                        </a:spcAft>
                      </a:pPr>
                      <a:r>
                        <a:rPr lang="en-US" sz="2400" b="0">
                          <a:effectLst/>
                          <a:latin typeface="Segoe UI Semilight"/>
                          <a:cs typeface="Segoe UI Semilight"/>
                        </a:rPr>
                        <a:t>Weight</a:t>
                      </a:r>
                      <a:endParaRPr lang="en-US" sz="2400" b="0">
                        <a:effectLst/>
                        <a:latin typeface="Segoe UI Semilight" panose="020B0402040204020203" pitchFamily="34" charset="0"/>
                        <a:ea typeface="Calibri" panose="020F0502020204030204" pitchFamily="34" charset="0"/>
                        <a:cs typeface="Segoe UI Semilight" panose="020B0402040204020203"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70724735"/>
                  </a:ext>
                </a:extLst>
              </a:tr>
              <a:tr h="370840">
                <a:tc>
                  <a:txBody>
                    <a:bodyPr/>
                    <a:lstStyle/>
                    <a:p>
                      <a:pPr marL="0" marR="0" lvl="0" algn="just">
                        <a:lnSpc>
                          <a:spcPct val="114999"/>
                        </a:lnSpc>
                        <a:spcBef>
                          <a:spcPts val="0"/>
                        </a:spcBef>
                        <a:spcAft>
                          <a:spcPts val="0"/>
                        </a:spcAft>
                        <a:buNone/>
                      </a:pPr>
                      <a:r>
                        <a:rPr lang="en-US" sz="2400" b="0" i="0" u="none" strike="noStrike" noProof="0" dirty="0">
                          <a:effectLst/>
                        </a:rPr>
                        <a:t>Describe Cloud Concepts</a:t>
                      </a:r>
                      <a:endParaRPr lang="en-US" sz="2400" b="0" dirty="0">
                        <a:effectLst/>
                        <a:latin typeface="Segoe UI Semilight"/>
                        <a:cs typeface="Segoe UI Semilight"/>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0"/>
                        </a:spcBef>
                        <a:spcAft>
                          <a:spcPts val="0"/>
                        </a:spcAft>
                      </a:pPr>
                      <a:r>
                        <a:rPr lang="en-US" sz="2400" b="0">
                          <a:effectLst/>
                          <a:latin typeface="Segoe UI Semilight"/>
                          <a:cs typeface="Segoe UI Semilight"/>
                        </a:rPr>
                        <a:t>20-25%</a:t>
                      </a:r>
                      <a:endParaRPr lang="en-US" sz="2400" b="0">
                        <a:effectLst/>
                        <a:latin typeface="Segoe UI Semilight"/>
                        <a:ea typeface="Calibri" panose="020F0502020204030204" pitchFamily="34" charset="0"/>
                        <a:cs typeface="Segoe UI Semilight"/>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85770943"/>
                  </a:ext>
                </a:extLst>
              </a:tr>
              <a:tr h="370840">
                <a:tc>
                  <a:txBody>
                    <a:bodyPr/>
                    <a:lstStyle/>
                    <a:p>
                      <a:pPr marL="0" marR="0" lvl="0" algn="just">
                        <a:lnSpc>
                          <a:spcPct val="114999"/>
                        </a:lnSpc>
                        <a:spcBef>
                          <a:spcPts val="0"/>
                        </a:spcBef>
                        <a:spcAft>
                          <a:spcPts val="0"/>
                        </a:spcAft>
                        <a:buNone/>
                      </a:pPr>
                      <a:r>
                        <a:rPr lang="en-US" sz="2400" b="0" i="0" u="none" strike="noStrike" noProof="0" dirty="0">
                          <a:effectLst/>
                        </a:rPr>
                        <a:t>Describe Core Azure Services</a:t>
                      </a:r>
                      <a:endParaRPr lang="en-US"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0"/>
                        </a:spcBef>
                        <a:spcAft>
                          <a:spcPts val="0"/>
                        </a:spcAft>
                      </a:pPr>
                      <a:r>
                        <a:rPr lang="en-US" sz="2400" b="0">
                          <a:effectLst/>
                          <a:latin typeface="Segoe UI Semilight"/>
                          <a:cs typeface="Segoe UI Semilight"/>
                        </a:rPr>
                        <a:t>15-20%</a:t>
                      </a:r>
                      <a:endParaRPr lang="en-US" sz="2400" b="0">
                        <a:effectLst/>
                        <a:latin typeface="Segoe UI Semilight"/>
                        <a:ea typeface="Calibri" panose="020F0502020204030204" pitchFamily="34" charset="0"/>
                        <a:cs typeface="Segoe UI Semilight"/>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81171256"/>
                  </a:ext>
                </a:extLst>
              </a:tr>
              <a:tr h="370840">
                <a:tc>
                  <a:txBody>
                    <a:bodyPr/>
                    <a:lstStyle/>
                    <a:p>
                      <a:pPr marL="0" marR="0" lvl="0" algn="l">
                        <a:lnSpc>
                          <a:spcPct val="114999"/>
                        </a:lnSpc>
                        <a:spcBef>
                          <a:spcPts val="0"/>
                        </a:spcBef>
                        <a:spcAft>
                          <a:spcPts val="0"/>
                        </a:spcAft>
                        <a:buNone/>
                      </a:pPr>
                      <a:r>
                        <a:rPr lang="en-IE" sz="2400" b="0" i="0" u="none" strike="noStrike" kern="1200" noProof="0" dirty="0">
                          <a:solidFill>
                            <a:schemeClr val="dk1"/>
                          </a:solidFill>
                          <a:effectLst/>
                          <a:latin typeface="+mn-lt"/>
                          <a:ea typeface="+mn-ea"/>
                          <a:cs typeface="+mn-cs"/>
                        </a:rPr>
                        <a:t>Describe Core Solutions and Management Tools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0"/>
                        </a:spcBef>
                        <a:spcAft>
                          <a:spcPts val="0"/>
                        </a:spcAft>
                      </a:pPr>
                      <a:r>
                        <a:rPr lang="en-US" sz="2400" b="0">
                          <a:effectLst/>
                          <a:latin typeface="Segoe UI Semilight"/>
                          <a:cs typeface="Segoe UI Semilight"/>
                        </a:rPr>
                        <a:t>10-15%</a:t>
                      </a:r>
                      <a:endParaRPr lang="en-US" sz="2400" b="0">
                        <a:effectLst/>
                        <a:latin typeface="Segoe UI Semilight"/>
                        <a:ea typeface="Calibri" panose="020F0502020204030204" pitchFamily="34" charset="0"/>
                        <a:cs typeface="Segoe UI Semilight"/>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86306879"/>
                  </a:ext>
                </a:extLst>
              </a:tr>
              <a:tr h="370840">
                <a:tc>
                  <a:txBody>
                    <a:bodyPr/>
                    <a:lstStyle/>
                    <a:p>
                      <a:pPr marL="0" marR="0" lvl="0" algn="l">
                        <a:lnSpc>
                          <a:spcPct val="114999"/>
                        </a:lnSpc>
                        <a:spcBef>
                          <a:spcPts val="0"/>
                        </a:spcBef>
                        <a:spcAft>
                          <a:spcPts val="0"/>
                        </a:spcAft>
                        <a:buNone/>
                      </a:pPr>
                      <a:r>
                        <a:rPr lang="en-IE" sz="2400" b="0" i="0" u="none" strike="noStrike" kern="1200" noProof="0" dirty="0">
                          <a:effectLst/>
                        </a:rPr>
                        <a:t>Describe General Security and Network Security</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0"/>
                        </a:spcBef>
                        <a:spcAft>
                          <a:spcPts val="0"/>
                        </a:spcAft>
                      </a:pPr>
                      <a:r>
                        <a:rPr lang="en-US" sz="2400" b="0">
                          <a:effectLst/>
                          <a:latin typeface="Segoe UI Semilight"/>
                          <a:cs typeface="Segoe UI Semilight"/>
                        </a:rPr>
                        <a:t>10-15%</a:t>
                      </a:r>
                      <a:endParaRPr lang="en-US" sz="2400" b="0">
                        <a:effectLst/>
                        <a:latin typeface="Segoe UI Semilight"/>
                        <a:ea typeface="Calibri" panose="020F0502020204030204" pitchFamily="34" charset="0"/>
                        <a:cs typeface="Segoe UI Semilight"/>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6760210"/>
                  </a:ext>
                </a:extLst>
              </a:tr>
              <a:tr h="370839">
                <a:tc>
                  <a:txBody>
                    <a:bodyPr/>
                    <a:lstStyle/>
                    <a:p>
                      <a:pPr marL="0" lvl="0" algn="l">
                        <a:lnSpc>
                          <a:spcPct val="114999"/>
                        </a:lnSpc>
                        <a:spcBef>
                          <a:spcPts val="0"/>
                        </a:spcBef>
                        <a:spcAft>
                          <a:spcPts val="0"/>
                        </a:spcAft>
                        <a:buNone/>
                      </a:pPr>
                      <a:r>
                        <a:rPr lang="en-IE" sz="2400" b="0" i="0" u="none" strike="noStrike" kern="1200" noProof="0" dirty="0">
                          <a:effectLst/>
                          <a:latin typeface="Segoe UI"/>
                        </a:rPr>
                        <a:t>Describe Identity, Governance, Privacy and Compliance</a:t>
                      </a:r>
                      <a:endParaRPr lang="en-US"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algn="ctr">
                        <a:lnSpc>
                          <a:spcPct val="114999"/>
                        </a:lnSpc>
                        <a:spcBef>
                          <a:spcPts val="0"/>
                        </a:spcBef>
                        <a:spcAft>
                          <a:spcPts val="0"/>
                        </a:spcAft>
                        <a:buNone/>
                      </a:pPr>
                      <a:r>
                        <a:rPr lang="en-US" sz="2400" b="0">
                          <a:effectLst/>
                          <a:latin typeface="Segoe UI Semilight"/>
                          <a:cs typeface="Segoe UI Semilight"/>
                        </a:rPr>
                        <a:t>20-25%</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154991040"/>
                  </a:ext>
                </a:extLst>
              </a:tr>
              <a:tr h="370838">
                <a:tc>
                  <a:txBody>
                    <a:bodyPr/>
                    <a:lstStyle/>
                    <a:p>
                      <a:pPr marL="0" lvl="0" algn="l">
                        <a:lnSpc>
                          <a:spcPct val="114999"/>
                        </a:lnSpc>
                        <a:spcBef>
                          <a:spcPts val="0"/>
                        </a:spcBef>
                        <a:spcAft>
                          <a:spcPts val="0"/>
                        </a:spcAft>
                        <a:buNone/>
                      </a:pPr>
                      <a:r>
                        <a:rPr lang="en-IE" sz="2400" b="0" i="0" u="none" strike="noStrike" kern="1200" noProof="0" dirty="0">
                          <a:effectLst/>
                        </a:rPr>
                        <a:t>Describe Azure cost management and Service Level Agreements</a:t>
                      </a:r>
                      <a:endParaRPr lang="en-US"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algn="ctr">
                        <a:lnSpc>
                          <a:spcPct val="114999"/>
                        </a:lnSpc>
                        <a:spcBef>
                          <a:spcPts val="0"/>
                        </a:spcBef>
                        <a:spcAft>
                          <a:spcPts val="0"/>
                        </a:spcAft>
                        <a:buNone/>
                      </a:pPr>
                      <a:r>
                        <a:rPr lang="en-US" sz="2400" b="0" dirty="0">
                          <a:effectLst/>
                          <a:latin typeface="Segoe UI Semilight"/>
                          <a:cs typeface="Segoe UI Semilight"/>
                        </a:rPr>
                        <a:t>10-15%</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40715334"/>
                  </a:ext>
                </a:extLst>
              </a:tr>
            </a:tbl>
          </a:graphicData>
        </a:graphic>
      </p:graphicFrame>
      <p:pic>
        <p:nvPicPr>
          <p:cNvPr id="6" name="Picture 5" descr="Microsoft Learn online training platform icon.">
            <a:hlinkClick r:id="rId3"/>
            <a:extLst>
              <a:ext uri="{FF2B5EF4-FFF2-40B4-BE49-F238E27FC236}">
                <a16:creationId xmlns:a16="http://schemas.microsoft.com/office/drawing/2014/main" id="{2513603B-848E-4C42-B19E-0E685FF8E1FD}"/>
              </a:ext>
            </a:extLst>
          </p:cNvPr>
          <p:cNvPicPr>
            <a:picLocks noChangeAspect="1"/>
          </p:cNvPicPr>
          <p:nvPr/>
        </p:nvPicPr>
        <p:blipFill>
          <a:blip r:embed="rId4"/>
          <a:stretch>
            <a:fillRect/>
          </a:stretch>
        </p:blipFill>
        <p:spPr>
          <a:xfrm>
            <a:off x="10335089" y="404146"/>
            <a:ext cx="1070330" cy="336254"/>
          </a:xfrm>
          <a:prstGeom prst="rect">
            <a:avLst/>
          </a:prstGeom>
        </p:spPr>
      </p:pic>
    </p:spTree>
    <p:extLst>
      <p:ext uri="{BB962C8B-B14F-4D97-AF65-F5344CB8AC3E}">
        <p14:creationId xmlns:p14="http://schemas.microsoft.com/office/powerpoint/2010/main" val="2581278798"/>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8BC93-6A6E-4DE3-BEA2-9D78CE4D87C4}"/>
              </a:ext>
            </a:extLst>
          </p:cNvPr>
          <p:cNvSpPr>
            <a:spLocks noGrp="1"/>
          </p:cNvSpPr>
          <p:nvPr>
            <p:ph type="title"/>
          </p:nvPr>
        </p:nvSpPr>
        <p:spPr>
          <a:xfrm>
            <a:off x="418643" y="410350"/>
            <a:ext cx="11705702" cy="680196"/>
          </a:xfrm>
        </p:spPr>
        <p:txBody>
          <a:bodyPr/>
          <a:lstStyle/>
          <a:p>
            <a:r>
              <a:rPr lang="en-US" sz="2800" dirty="0">
                <a:cs typeface="Segoe UI"/>
              </a:rPr>
              <a:t>Labs – Microsoft Learn Sandbox or Microsoft Learning Azure Pass </a:t>
            </a:r>
            <a:r>
              <a:rPr lang="en-US" sz="1800" dirty="0">
                <a:cs typeface="Segoe UI"/>
              </a:rPr>
              <a:t>(Optional)</a:t>
            </a:r>
          </a:p>
        </p:txBody>
      </p:sp>
      <p:sp>
        <p:nvSpPr>
          <p:cNvPr id="3" name="Text Placeholder 2">
            <a:extLst>
              <a:ext uri="{FF2B5EF4-FFF2-40B4-BE49-F238E27FC236}">
                <a16:creationId xmlns:a16="http://schemas.microsoft.com/office/drawing/2014/main" id="{044F7A24-61F2-4785-B8E3-BD77F782E8C9}"/>
              </a:ext>
            </a:extLst>
          </p:cNvPr>
          <p:cNvSpPr>
            <a:spLocks noGrp="1"/>
          </p:cNvSpPr>
          <p:nvPr>
            <p:ph sz="quarter" idx="10"/>
          </p:nvPr>
        </p:nvSpPr>
        <p:spPr>
          <a:xfrm>
            <a:off x="419100" y="1136273"/>
            <a:ext cx="11340811" cy="4519186"/>
          </a:xfrm>
        </p:spPr>
        <p:txBody>
          <a:bodyPr/>
          <a:lstStyle/>
          <a:p>
            <a:pPr>
              <a:tabLst>
                <a:tab pos="1430338" algn="l"/>
              </a:tabLst>
            </a:pPr>
            <a:r>
              <a:rPr lang="en-IE" sz="2400" b="1" dirty="0">
                <a:latin typeface="+mj-lt"/>
              </a:rPr>
              <a:t>MS Learn Sandbox </a:t>
            </a:r>
            <a:r>
              <a:rPr lang="en-IE" sz="2400" dirty="0"/>
              <a:t>– </a:t>
            </a:r>
            <a:r>
              <a:rPr lang="en-IE" sz="2400" dirty="0">
                <a:latin typeface="+mn-lt"/>
              </a:rPr>
              <a:t>The majority of the labs work from the Sandbox on Microsoft Learn, and will have a link from the course materials.  A few labs are optional and require a Microsoft Learning Azure Pass.</a:t>
            </a:r>
          </a:p>
          <a:p>
            <a:pPr>
              <a:spcBef>
                <a:spcPts val="0"/>
              </a:spcBef>
              <a:spcAft>
                <a:spcPts val="0"/>
              </a:spcAft>
              <a:tabLst>
                <a:tab pos="1430338" algn="l"/>
              </a:tabLst>
            </a:pPr>
            <a:endParaRPr lang="en-IE" sz="2400" dirty="0">
              <a:latin typeface="+mn-lt"/>
            </a:endParaRPr>
          </a:p>
          <a:p>
            <a:pPr>
              <a:tabLst>
                <a:tab pos="1430338" algn="l"/>
              </a:tabLst>
            </a:pPr>
            <a:r>
              <a:rPr lang="en-IE" sz="2400" b="1" dirty="0">
                <a:latin typeface="+mj-lt"/>
              </a:rPr>
              <a:t>Microsoft Learning Azure Pass </a:t>
            </a:r>
            <a:r>
              <a:rPr lang="en-IE" sz="2400" dirty="0"/>
              <a:t>– </a:t>
            </a:r>
            <a:r>
              <a:rPr lang="en-IE" sz="2400" dirty="0">
                <a:latin typeface="+mn-lt"/>
              </a:rPr>
              <a:t>to provide access to Microsoft Azure.</a:t>
            </a:r>
          </a:p>
          <a:p>
            <a:r>
              <a:rPr lang="en-US" sz="2400" dirty="0">
                <a:latin typeface="+mn-lt"/>
              </a:rPr>
              <a:t>Check the dollar balance of you Azure Pass within Microsoft Azure once you have set up your subscription and be aware of how much you are consuming as you proceed.</a:t>
            </a:r>
            <a:endParaRPr lang="en-IE" sz="2400" dirty="0">
              <a:latin typeface="+mn-lt"/>
            </a:endParaRPr>
          </a:p>
          <a:p>
            <a:r>
              <a:rPr lang="en-US" sz="2400" dirty="0">
                <a:latin typeface="+mn-lt"/>
              </a:rPr>
              <a:t>Do not allow Microsoft Azure components to run overnight or for extended periods.</a:t>
            </a:r>
            <a:endParaRPr lang="en-IE" sz="2400" dirty="0">
              <a:latin typeface="+mn-lt"/>
            </a:endParaRPr>
          </a:p>
          <a:p>
            <a:r>
              <a:rPr lang="en-US" sz="2400" dirty="0">
                <a:latin typeface="+mn-lt"/>
              </a:rPr>
              <a:t>Each lab creates a new resource group. To minimize costs, remove the resource group at the end of the lab. </a:t>
            </a:r>
          </a:p>
        </p:txBody>
      </p:sp>
    </p:spTree>
    <p:extLst>
      <p:ext uri="{BB962C8B-B14F-4D97-AF65-F5344CB8AC3E}">
        <p14:creationId xmlns:p14="http://schemas.microsoft.com/office/powerpoint/2010/main" val="1691780948"/>
      </p:ext>
    </p:extLst>
  </p:cSld>
  <p:clrMapOvr>
    <a:masterClrMapping/>
  </p:clrMapOvr>
  <p:transition>
    <p:fade/>
  </p:transition>
</p:sld>
</file>

<file path=ppt/theme/theme1.xml><?xml version="1.0" encoding="utf-8"?>
<a:theme xmlns:a="http://schemas.openxmlformats.org/drawingml/2006/main" name="WHITE TEMPLATE">
  <a:themeElements>
    <a:clrScheme name="ST_Illustration_White_Blue">
      <a:dk1>
        <a:srgbClr val="1A1A1A"/>
      </a:dk1>
      <a:lt1>
        <a:srgbClr val="FFFFFF"/>
      </a:lt1>
      <a:dk2>
        <a:srgbClr val="0D0D0D"/>
      </a:dk2>
      <a:lt2>
        <a:srgbClr val="D2D2D2"/>
      </a:lt2>
      <a:accent1>
        <a:srgbClr val="0078D4"/>
      </a:accent1>
      <a:accent2>
        <a:srgbClr val="002050"/>
      </a:accent2>
      <a:accent3>
        <a:srgbClr val="107C10"/>
      </a:accent3>
      <a:accent4>
        <a:srgbClr val="D73B01"/>
      </a:accent4>
      <a:accent5>
        <a:srgbClr val="737373"/>
      </a:accent5>
      <a:accent6>
        <a:srgbClr val="E6E6E6"/>
      </a:accent6>
      <a:hlink>
        <a:srgbClr val="0078D4"/>
      </a:hlink>
      <a:folHlink>
        <a:srgbClr val="0078D4"/>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16-9_Illustration_2018_Cloud_011.potx" id="{762B47AA-A827-4F63-8EDD-1F6B4767BB62}" vid="{53DB83EF-4F78-4F48-A301-01610C79C1EF}"/>
    </a:ext>
  </a:extLst>
</a:theme>
</file>

<file path=ppt/theme/theme2.xml><?xml version="1.0" encoding="utf-8"?>
<a:theme xmlns:a="http://schemas.openxmlformats.org/drawingml/2006/main" name="Microsoft Power Platform Template">
  <a:themeElements>
    <a:clrScheme name="Azure">
      <a:dk1>
        <a:srgbClr val="000000"/>
      </a:dk1>
      <a:lt1>
        <a:srgbClr val="FFFFFF"/>
      </a:lt1>
      <a:dk2>
        <a:srgbClr val="0078D4"/>
      </a:dk2>
      <a:lt2>
        <a:srgbClr val="FFFFFF"/>
      </a:lt2>
      <a:accent1>
        <a:srgbClr val="243A5E"/>
      </a:accent1>
      <a:accent2>
        <a:srgbClr val="75757A"/>
      </a:accent2>
      <a:accent3>
        <a:srgbClr val="000041"/>
      </a:accent3>
      <a:accent4>
        <a:srgbClr val="0078D4"/>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ATT_Azure_PowerPoint_Template_Dec19" id="{4D812253-AE16-49B7-9E8B-E155C396F1B1}" vid="{CDFF03D5-E879-4992-95FD-25D14F5B9F5C}"/>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5B7356A06F744439C0CE932EEB009F5" ma:contentTypeVersion="6" ma:contentTypeDescription="Create a new document." ma:contentTypeScope="" ma:versionID="d10da16756ea923870ae2deb524579bc">
  <xsd:schema xmlns:xsd="http://www.w3.org/2001/XMLSchema" xmlns:xs="http://www.w3.org/2001/XMLSchema" xmlns:p="http://schemas.microsoft.com/office/2006/metadata/properties" xmlns:ns2="6656ffad-92b0-4efb-bc78-5d5af2c7fd93" xmlns:ns3="e7cc3f53-dbdf-4ffb-90f1-33d3d1806439" targetNamespace="http://schemas.microsoft.com/office/2006/metadata/properties" ma:root="true" ma:fieldsID="b6b9ea322e60814eb61348a7c2360d68" ns2:_="" ns3:_="">
    <xsd:import namespace="6656ffad-92b0-4efb-bc78-5d5af2c7fd93"/>
    <xsd:import namespace="e7cc3f53-dbdf-4ffb-90f1-33d3d180643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56ffad-92b0-4efb-bc78-5d5af2c7fd9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7cc3f53-dbdf-4ffb-90f1-33d3d180643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0F385C1-2E82-45AF-B7AA-67D8857994FF}">
  <ds:schemaRefs>
    <ds:schemaRef ds:uri="http://schemas.microsoft.com/sharepoint/v3/contenttype/forms"/>
  </ds:schemaRefs>
</ds:datastoreItem>
</file>

<file path=customXml/itemProps2.xml><?xml version="1.0" encoding="utf-8"?>
<ds:datastoreItem xmlns:ds="http://schemas.openxmlformats.org/officeDocument/2006/customXml" ds:itemID="{004CCE59-3094-4FC2-BA90-278E491ADC24}">
  <ds:schemaRefs>
    <ds:schemaRef ds:uri="e7cc3f53-dbdf-4ffb-90f1-33d3d1806439"/>
    <ds:schemaRef ds:uri="http://purl.org/dc/terms/"/>
    <ds:schemaRef ds:uri="http://purl.org/dc/dcmitype/"/>
    <ds:schemaRef ds:uri="http://schemas.microsoft.com/office/infopath/2007/PartnerControls"/>
    <ds:schemaRef ds:uri="http://www.w3.org/XML/1998/namespace"/>
    <ds:schemaRef ds:uri="http://schemas.microsoft.com/office/2006/documentManagement/types"/>
    <ds:schemaRef ds:uri="http://purl.org/dc/elements/1.1/"/>
    <ds:schemaRef ds:uri="http://schemas.openxmlformats.org/package/2006/metadata/core-properties"/>
    <ds:schemaRef ds:uri="6656ffad-92b0-4efb-bc78-5d5af2c7fd93"/>
    <ds:schemaRef ds:uri="http://schemas.microsoft.com/office/2006/metadata/properties"/>
  </ds:schemaRefs>
</ds:datastoreItem>
</file>

<file path=customXml/itemProps3.xml><?xml version="1.0" encoding="utf-8"?>
<ds:datastoreItem xmlns:ds="http://schemas.openxmlformats.org/officeDocument/2006/customXml" ds:itemID="{B7F77E01-1251-46DC-9B37-0450F0E39EA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56ffad-92b0-4efb-bc78-5d5af2c7fd93"/>
    <ds:schemaRef ds:uri="e7cc3f53-dbdf-4ffb-90f1-33d3d180643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72f988bf-86f1-41af-91ab-2d7cd011db47}" enabled="0" method="" siteId="{72f988bf-86f1-41af-91ab-2d7cd011db47}" removed="1"/>
</clbl:labelList>
</file>

<file path=docProps/app.xml><?xml version="1.0" encoding="utf-8"?>
<Properties xmlns="http://schemas.openxmlformats.org/officeDocument/2006/extended-properties" xmlns:vt="http://schemas.openxmlformats.org/officeDocument/2006/docPropsVTypes">
  <TotalTime>0</TotalTime>
  <Words>949</Words>
  <Application>Microsoft Office PowerPoint</Application>
  <PresentationFormat>Widescreen</PresentationFormat>
  <Paragraphs>101</Paragraphs>
  <Slides>9</Slides>
  <Notes>4</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9</vt:i4>
      </vt:variant>
    </vt:vector>
  </HeadingPairs>
  <TitlesOfParts>
    <vt:vector size="18" baseType="lpstr">
      <vt:lpstr>Arial</vt:lpstr>
      <vt:lpstr>Segoe</vt:lpstr>
      <vt:lpstr>Segoe UI</vt:lpstr>
      <vt:lpstr>Segoe UI Light</vt:lpstr>
      <vt:lpstr>Segoe UI Semibold</vt:lpstr>
      <vt:lpstr>Segoe UI Semilight</vt:lpstr>
      <vt:lpstr>Wingdings</vt:lpstr>
      <vt:lpstr>WHITE TEMPLATE</vt:lpstr>
      <vt:lpstr>Microsoft Power Platform Template</vt:lpstr>
      <vt:lpstr>AZ-900T0x: Microsoft Azure Fundamentals</vt:lpstr>
      <vt:lpstr>Welcome</vt:lpstr>
      <vt:lpstr>Hello! Instructor Introduction</vt:lpstr>
      <vt:lpstr>Hello! Student Introductions</vt:lpstr>
      <vt:lpstr>Facilities</vt:lpstr>
      <vt:lpstr>About this course</vt:lpstr>
      <vt:lpstr>Course Agenda</vt:lpstr>
      <vt:lpstr>Certification areas (AZ-900)</vt:lpstr>
      <vt:lpstr>Labs – Microsoft Learn Sandbox or Microsoft Learning Azure Pass (Optional)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AZ-900T0x: Microsoft Azure Fundamentals</dc:title>
  <dc:creator/>
  <cp:lastModifiedBy/>
  <cp:revision>1</cp:revision>
  <dcterms:created xsi:type="dcterms:W3CDTF">2020-08-21T18:56:51Z</dcterms:created>
  <dcterms:modified xsi:type="dcterms:W3CDTF">2021-05-07T22:37:56Z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0x010100A5B7356A06F744439C0CE932EEB009F5</vt:lpwstr>
  </property>
</Properties>
</file>